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16" r:id="rId1"/>
  </p:sldMasterIdLst>
  <p:notesMasterIdLst>
    <p:notesMasterId r:id="rId21"/>
  </p:notesMasterIdLst>
  <p:sldIdLst>
    <p:sldId id="283" r:id="rId2"/>
    <p:sldId id="323" r:id="rId3"/>
    <p:sldId id="285" r:id="rId4"/>
    <p:sldId id="284" r:id="rId5"/>
    <p:sldId id="300" r:id="rId6"/>
    <p:sldId id="277" r:id="rId7"/>
    <p:sldId id="287" r:id="rId8"/>
    <p:sldId id="288" r:id="rId9"/>
    <p:sldId id="315" r:id="rId10"/>
    <p:sldId id="311" r:id="rId11"/>
    <p:sldId id="301" r:id="rId12"/>
    <p:sldId id="295" r:id="rId13"/>
    <p:sldId id="318" r:id="rId14"/>
    <p:sldId id="317" r:id="rId15"/>
    <p:sldId id="316" r:id="rId16"/>
    <p:sldId id="320" r:id="rId17"/>
    <p:sldId id="321" r:id="rId18"/>
    <p:sldId id="322" r:id="rId19"/>
    <p:sldId id="282" r:id="rId20"/>
  </p:sldIdLst>
  <p:sldSz cx="7200900" cy="5400675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56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28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00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7213" indent="1588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000CC"/>
    <a:srgbClr val="000066"/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85" autoAdjust="0"/>
    <p:restoredTop sz="94654" autoAdjust="0"/>
  </p:normalViewPr>
  <p:slideViewPr>
    <p:cSldViewPr>
      <p:cViewPr>
        <p:scale>
          <a:sx n="112" d="100"/>
          <a:sy n="112" d="100"/>
        </p:scale>
        <p:origin x="-636" y="-396"/>
      </p:cViewPr>
      <p:guideLst>
        <p:guide orient="horz" pos="1701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50637-1778-476F-AADB-E870784E8DE8}" type="doc">
      <dgm:prSet loTypeId="urn:microsoft.com/office/officeart/2005/8/layout/vList5" loCatId="list" qsTypeId="urn:microsoft.com/office/officeart/2005/8/quickstyle/3d3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9F4150A0-1379-473A-9AE5-895D9CC0A35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всего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A52D538-5DEB-481F-860A-1940740540A7}" type="parTrans" cxnId="{7CCF8180-4DEA-4038-B34D-59BF66DBDBE9}">
      <dgm:prSet/>
      <dgm:spPr/>
      <dgm:t>
        <a:bodyPr/>
        <a:lstStyle/>
        <a:p>
          <a:endParaRPr lang="ru-RU"/>
        </a:p>
      </dgm:t>
    </dgm:pt>
    <dgm:pt modelId="{2565DEAA-99EF-4A4F-A896-A297D939D3B8}" type="sibTrans" cxnId="{7CCF8180-4DEA-4038-B34D-59BF66DBDBE9}">
      <dgm:prSet/>
      <dgm:spPr/>
      <dgm:t>
        <a:bodyPr/>
        <a:lstStyle/>
        <a:p>
          <a:endParaRPr lang="ru-RU"/>
        </a:p>
      </dgm:t>
    </dgm:pt>
    <dgm:pt modelId="{6C0F60C1-C9BC-4EF1-8372-AB6EC987D97D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763 учащихся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DCFEDD3E-8AFB-44FB-B3B7-7692349D0025}" type="parTrans" cxnId="{DFBBDD2B-CFE7-4B0E-9C35-75FC07920CA8}">
      <dgm:prSet/>
      <dgm:spPr/>
      <dgm:t>
        <a:bodyPr/>
        <a:lstStyle/>
        <a:p>
          <a:endParaRPr lang="ru-RU"/>
        </a:p>
      </dgm:t>
    </dgm:pt>
    <dgm:pt modelId="{CF372BCC-14E5-4D89-9A6D-D275BEB427C7}" type="sibTrans" cxnId="{DFBBDD2B-CFE7-4B0E-9C35-75FC07920CA8}">
      <dgm:prSet/>
      <dgm:spPr/>
      <dgm:t>
        <a:bodyPr/>
        <a:lstStyle/>
        <a:p>
          <a:endParaRPr lang="ru-RU"/>
        </a:p>
      </dgm:t>
    </dgm:pt>
    <dgm:pt modelId="{B139F074-5E51-4C0B-B644-DB2802E05D20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городской местности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AA0E28-F000-4C98-BB22-444DA99B8AC1}" type="parTrans" cxnId="{FC087242-2419-4380-BC78-E59D9EBCB0E1}">
      <dgm:prSet/>
      <dgm:spPr/>
      <dgm:t>
        <a:bodyPr/>
        <a:lstStyle/>
        <a:p>
          <a:endParaRPr lang="ru-RU"/>
        </a:p>
      </dgm:t>
    </dgm:pt>
    <dgm:pt modelId="{F2451D59-52F5-4AE3-8A63-0301C608DEA8}" type="sibTrans" cxnId="{FC087242-2419-4380-BC78-E59D9EBCB0E1}">
      <dgm:prSet/>
      <dgm:spPr/>
      <dgm:t>
        <a:bodyPr/>
        <a:lstStyle/>
        <a:p>
          <a:endParaRPr lang="ru-RU"/>
        </a:p>
      </dgm:t>
    </dgm:pt>
    <dgm:pt modelId="{0AE0EF9D-FE55-483A-A45D-DE0F14BE8BED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211  учащийся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3BCA02C1-65ED-4890-A6B7-7D9734D68A8C}" type="parTrans" cxnId="{4F1163AB-FC4F-42E5-A5C7-27285FFE11C1}">
      <dgm:prSet/>
      <dgm:spPr/>
      <dgm:t>
        <a:bodyPr/>
        <a:lstStyle/>
        <a:p>
          <a:endParaRPr lang="ru-RU"/>
        </a:p>
      </dgm:t>
    </dgm:pt>
    <dgm:pt modelId="{E41A32F4-A3D5-4454-AE5F-BB05C328454C}" type="sibTrans" cxnId="{4F1163AB-FC4F-42E5-A5C7-27285FFE11C1}">
      <dgm:prSet/>
      <dgm:spPr/>
      <dgm:t>
        <a:bodyPr/>
        <a:lstStyle/>
        <a:p>
          <a:endParaRPr lang="ru-RU"/>
        </a:p>
      </dgm:t>
    </dgm:pt>
    <dgm:pt modelId="{664DFC9E-CEAF-4C4D-AC65-D9B272B1947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в сельской местности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DF14F63-62F7-4DAE-BBC3-D1D417FD199F}" type="parTrans" cxnId="{14B4E848-A459-47EB-8130-5654D937C476}">
      <dgm:prSet/>
      <dgm:spPr/>
      <dgm:t>
        <a:bodyPr/>
        <a:lstStyle/>
        <a:p>
          <a:endParaRPr lang="ru-RU"/>
        </a:p>
      </dgm:t>
    </dgm:pt>
    <dgm:pt modelId="{CCA9E281-A39E-40A2-88E3-3642F94711CC}" type="sibTrans" cxnId="{14B4E848-A459-47EB-8130-5654D937C476}">
      <dgm:prSet/>
      <dgm:spPr/>
      <dgm:t>
        <a:bodyPr/>
        <a:lstStyle/>
        <a:p>
          <a:endParaRPr lang="ru-RU"/>
        </a:p>
      </dgm:t>
    </dgm:pt>
    <dgm:pt modelId="{AF2A53C8-23E6-4946-8E6F-AF926F82AFCD}">
      <dgm:prSet phldrT="[Текст]"/>
      <dgm:spPr/>
      <dgm:t>
        <a:bodyPr/>
        <a:lstStyle/>
        <a:p>
          <a:r>
            <a:rPr lang="ru-RU" b="1" dirty="0" smtClean="0">
              <a:latin typeface="Arial" pitchFamily="34" charset="0"/>
              <a:cs typeface="Arial" pitchFamily="34" charset="0"/>
            </a:rPr>
            <a:t>552 учащихся</a:t>
          </a:r>
          <a:endParaRPr lang="ru-RU" b="1" dirty="0">
            <a:latin typeface="Arial" pitchFamily="34" charset="0"/>
            <a:cs typeface="Arial" pitchFamily="34" charset="0"/>
          </a:endParaRPr>
        </a:p>
      </dgm:t>
    </dgm:pt>
    <dgm:pt modelId="{0D17270D-9BF3-4A60-943F-283A037559A3}" type="parTrans" cxnId="{EFA26FC5-8ADF-4241-811A-4D268E87BA0D}">
      <dgm:prSet/>
      <dgm:spPr/>
      <dgm:t>
        <a:bodyPr/>
        <a:lstStyle/>
        <a:p>
          <a:endParaRPr lang="ru-RU"/>
        </a:p>
      </dgm:t>
    </dgm:pt>
    <dgm:pt modelId="{196EA5DE-6E20-4DA6-84E2-2E91B8FF8CA4}" type="sibTrans" cxnId="{EFA26FC5-8ADF-4241-811A-4D268E87BA0D}">
      <dgm:prSet/>
      <dgm:spPr/>
      <dgm:t>
        <a:bodyPr/>
        <a:lstStyle/>
        <a:p>
          <a:endParaRPr lang="ru-RU"/>
        </a:p>
      </dgm:t>
    </dgm:pt>
    <dgm:pt modelId="{0E673D8F-D397-48F5-B175-7A4B5367CB78}" type="pres">
      <dgm:prSet presAssocID="{62650637-1778-476F-AADB-E870784E8DE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043F7A-4420-44A3-BBA1-2C507A4F0E3A}" type="pres">
      <dgm:prSet presAssocID="{9F4150A0-1379-473A-9AE5-895D9CC0A350}" presName="linNode" presStyleCnt="0"/>
      <dgm:spPr/>
    </dgm:pt>
    <dgm:pt modelId="{DC34D49A-95B2-4D0D-9413-BABD91CAB388}" type="pres">
      <dgm:prSet presAssocID="{9F4150A0-1379-473A-9AE5-895D9CC0A350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0B8145-CB21-4E30-AFAA-3731F6EF6CA7}" type="pres">
      <dgm:prSet presAssocID="{9F4150A0-1379-473A-9AE5-895D9CC0A350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42D792-2AED-4C94-B749-F4D24C2790F0}" type="pres">
      <dgm:prSet presAssocID="{2565DEAA-99EF-4A4F-A896-A297D939D3B8}" presName="sp" presStyleCnt="0"/>
      <dgm:spPr/>
    </dgm:pt>
    <dgm:pt modelId="{95246B2C-4259-467C-B954-1E5642FE102E}" type="pres">
      <dgm:prSet presAssocID="{B139F074-5E51-4C0B-B644-DB2802E05D20}" presName="linNode" presStyleCnt="0"/>
      <dgm:spPr/>
    </dgm:pt>
    <dgm:pt modelId="{C5A0E376-BBA2-4BF1-97BF-349D2E2ADE1F}" type="pres">
      <dgm:prSet presAssocID="{B139F074-5E51-4C0B-B644-DB2802E05D20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6D0B05-9CEE-4DE8-A356-C3B24585A59E}" type="pres">
      <dgm:prSet presAssocID="{B139F074-5E51-4C0B-B644-DB2802E05D20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C16915-250B-4A0A-BD3E-49F17DBB5555}" type="pres">
      <dgm:prSet presAssocID="{F2451D59-52F5-4AE3-8A63-0301C608DEA8}" presName="sp" presStyleCnt="0"/>
      <dgm:spPr/>
    </dgm:pt>
    <dgm:pt modelId="{F7ADA096-3694-4245-967E-F2FB2734929B}" type="pres">
      <dgm:prSet presAssocID="{664DFC9E-CEAF-4C4D-AC65-D9B272B19479}" presName="linNode" presStyleCnt="0"/>
      <dgm:spPr/>
    </dgm:pt>
    <dgm:pt modelId="{569CFA84-0D2F-4A5C-BFCA-4D1BC16EEE8D}" type="pres">
      <dgm:prSet presAssocID="{664DFC9E-CEAF-4C4D-AC65-D9B272B1947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058039-B77A-4B11-A71F-3239E587E92E}" type="pres">
      <dgm:prSet presAssocID="{664DFC9E-CEAF-4C4D-AC65-D9B272B1947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A26FC5-8ADF-4241-811A-4D268E87BA0D}" srcId="{664DFC9E-CEAF-4C4D-AC65-D9B272B19479}" destId="{AF2A53C8-23E6-4946-8E6F-AF926F82AFCD}" srcOrd="0" destOrd="0" parTransId="{0D17270D-9BF3-4A60-943F-283A037559A3}" sibTransId="{196EA5DE-6E20-4DA6-84E2-2E91B8FF8CA4}"/>
    <dgm:cxn modelId="{84B4C90C-0AF1-4FE3-8E7B-F6A99D5FDD70}" type="presOf" srcId="{6C0F60C1-C9BC-4EF1-8372-AB6EC987D97D}" destId="{E00B8145-CB21-4E30-AFAA-3731F6EF6CA7}" srcOrd="0" destOrd="0" presId="urn:microsoft.com/office/officeart/2005/8/layout/vList5"/>
    <dgm:cxn modelId="{26E62A75-C2F6-4449-A954-3090C8504751}" type="presOf" srcId="{AF2A53C8-23E6-4946-8E6F-AF926F82AFCD}" destId="{3C058039-B77A-4B11-A71F-3239E587E92E}" srcOrd="0" destOrd="0" presId="urn:microsoft.com/office/officeart/2005/8/layout/vList5"/>
    <dgm:cxn modelId="{14B4E848-A459-47EB-8130-5654D937C476}" srcId="{62650637-1778-476F-AADB-E870784E8DE8}" destId="{664DFC9E-CEAF-4C4D-AC65-D9B272B19479}" srcOrd="2" destOrd="0" parTransId="{1DF14F63-62F7-4DAE-BBC3-D1D417FD199F}" sibTransId="{CCA9E281-A39E-40A2-88E3-3642F94711CC}"/>
    <dgm:cxn modelId="{752A4E92-19DC-4577-A569-9A9BA3DAF522}" type="presOf" srcId="{9F4150A0-1379-473A-9AE5-895D9CC0A350}" destId="{DC34D49A-95B2-4D0D-9413-BABD91CAB388}" srcOrd="0" destOrd="0" presId="urn:microsoft.com/office/officeart/2005/8/layout/vList5"/>
    <dgm:cxn modelId="{99BE93AA-634A-4B8B-B92D-0D1BA95828E3}" type="presOf" srcId="{62650637-1778-476F-AADB-E870784E8DE8}" destId="{0E673D8F-D397-48F5-B175-7A4B5367CB78}" srcOrd="0" destOrd="0" presId="urn:microsoft.com/office/officeart/2005/8/layout/vList5"/>
    <dgm:cxn modelId="{25B01638-E3BC-4F34-8F02-8F4796E49199}" type="presOf" srcId="{0AE0EF9D-FE55-483A-A45D-DE0F14BE8BED}" destId="{B46D0B05-9CEE-4DE8-A356-C3B24585A59E}" srcOrd="0" destOrd="0" presId="urn:microsoft.com/office/officeart/2005/8/layout/vList5"/>
    <dgm:cxn modelId="{DFBBDD2B-CFE7-4B0E-9C35-75FC07920CA8}" srcId="{9F4150A0-1379-473A-9AE5-895D9CC0A350}" destId="{6C0F60C1-C9BC-4EF1-8372-AB6EC987D97D}" srcOrd="0" destOrd="0" parTransId="{DCFEDD3E-8AFB-44FB-B3B7-7692349D0025}" sibTransId="{CF372BCC-14E5-4D89-9A6D-D275BEB427C7}"/>
    <dgm:cxn modelId="{FC087242-2419-4380-BC78-E59D9EBCB0E1}" srcId="{62650637-1778-476F-AADB-E870784E8DE8}" destId="{B139F074-5E51-4C0B-B644-DB2802E05D20}" srcOrd="1" destOrd="0" parTransId="{DFAA0E28-F000-4C98-BB22-444DA99B8AC1}" sibTransId="{F2451D59-52F5-4AE3-8A63-0301C608DEA8}"/>
    <dgm:cxn modelId="{4F1163AB-FC4F-42E5-A5C7-27285FFE11C1}" srcId="{B139F074-5E51-4C0B-B644-DB2802E05D20}" destId="{0AE0EF9D-FE55-483A-A45D-DE0F14BE8BED}" srcOrd="0" destOrd="0" parTransId="{3BCA02C1-65ED-4890-A6B7-7D9734D68A8C}" sibTransId="{E41A32F4-A3D5-4454-AE5F-BB05C328454C}"/>
    <dgm:cxn modelId="{54A64C37-E9D2-4DA9-AEDA-53320143B67B}" type="presOf" srcId="{664DFC9E-CEAF-4C4D-AC65-D9B272B19479}" destId="{569CFA84-0D2F-4A5C-BFCA-4D1BC16EEE8D}" srcOrd="0" destOrd="0" presId="urn:microsoft.com/office/officeart/2005/8/layout/vList5"/>
    <dgm:cxn modelId="{7CCF8180-4DEA-4038-B34D-59BF66DBDBE9}" srcId="{62650637-1778-476F-AADB-E870784E8DE8}" destId="{9F4150A0-1379-473A-9AE5-895D9CC0A350}" srcOrd="0" destOrd="0" parTransId="{DA52D538-5DEB-481F-860A-1940740540A7}" sibTransId="{2565DEAA-99EF-4A4F-A896-A297D939D3B8}"/>
    <dgm:cxn modelId="{BA3DFB45-BD35-463F-997F-F9E51849A6E4}" type="presOf" srcId="{B139F074-5E51-4C0B-B644-DB2802E05D20}" destId="{C5A0E376-BBA2-4BF1-97BF-349D2E2ADE1F}" srcOrd="0" destOrd="0" presId="urn:microsoft.com/office/officeart/2005/8/layout/vList5"/>
    <dgm:cxn modelId="{DAAC4C5A-CFE6-44CB-BE36-7DADCF3A4FCD}" type="presParOf" srcId="{0E673D8F-D397-48F5-B175-7A4B5367CB78}" destId="{34043F7A-4420-44A3-BBA1-2C507A4F0E3A}" srcOrd="0" destOrd="0" presId="urn:microsoft.com/office/officeart/2005/8/layout/vList5"/>
    <dgm:cxn modelId="{76780C05-42CF-4696-BB61-C1ABF88BF436}" type="presParOf" srcId="{34043F7A-4420-44A3-BBA1-2C507A4F0E3A}" destId="{DC34D49A-95B2-4D0D-9413-BABD91CAB388}" srcOrd="0" destOrd="0" presId="urn:microsoft.com/office/officeart/2005/8/layout/vList5"/>
    <dgm:cxn modelId="{31114203-BA42-406D-863D-915930D555AE}" type="presParOf" srcId="{34043F7A-4420-44A3-BBA1-2C507A4F0E3A}" destId="{E00B8145-CB21-4E30-AFAA-3731F6EF6CA7}" srcOrd="1" destOrd="0" presId="urn:microsoft.com/office/officeart/2005/8/layout/vList5"/>
    <dgm:cxn modelId="{DA52412D-67DE-4832-BCFA-F9DA4CF37303}" type="presParOf" srcId="{0E673D8F-D397-48F5-B175-7A4B5367CB78}" destId="{3D42D792-2AED-4C94-B749-F4D24C2790F0}" srcOrd="1" destOrd="0" presId="urn:microsoft.com/office/officeart/2005/8/layout/vList5"/>
    <dgm:cxn modelId="{58A74B87-522B-482F-9E18-7FBC73D8CED5}" type="presParOf" srcId="{0E673D8F-D397-48F5-B175-7A4B5367CB78}" destId="{95246B2C-4259-467C-B954-1E5642FE102E}" srcOrd="2" destOrd="0" presId="urn:microsoft.com/office/officeart/2005/8/layout/vList5"/>
    <dgm:cxn modelId="{18254F81-411E-4A37-A9AB-108D02B3E36E}" type="presParOf" srcId="{95246B2C-4259-467C-B954-1E5642FE102E}" destId="{C5A0E376-BBA2-4BF1-97BF-349D2E2ADE1F}" srcOrd="0" destOrd="0" presId="urn:microsoft.com/office/officeart/2005/8/layout/vList5"/>
    <dgm:cxn modelId="{E1D29900-7B48-4C51-BAA3-5F4DE08E003D}" type="presParOf" srcId="{95246B2C-4259-467C-B954-1E5642FE102E}" destId="{B46D0B05-9CEE-4DE8-A356-C3B24585A59E}" srcOrd="1" destOrd="0" presId="urn:microsoft.com/office/officeart/2005/8/layout/vList5"/>
    <dgm:cxn modelId="{89B97079-E2CD-4B26-A429-7E277A1B5106}" type="presParOf" srcId="{0E673D8F-D397-48F5-B175-7A4B5367CB78}" destId="{F2C16915-250B-4A0A-BD3E-49F17DBB5555}" srcOrd="3" destOrd="0" presId="urn:microsoft.com/office/officeart/2005/8/layout/vList5"/>
    <dgm:cxn modelId="{0F6CB83C-A546-4D96-AECD-A09588833C5D}" type="presParOf" srcId="{0E673D8F-D397-48F5-B175-7A4B5367CB78}" destId="{F7ADA096-3694-4245-967E-F2FB2734929B}" srcOrd="4" destOrd="0" presId="urn:microsoft.com/office/officeart/2005/8/layout/vList5"/>
    <dgm:cxn modelId="{D71DA346-4819-4574-A610-78DF9A7B93F9}" type="presParOf" srcId="{F7ADA096-3694-4245-967E-F2FB2734929B}" destId="{569CFA84-0D2F-4A5C-BFCA-4D1BC16EEE8D}" srcOrd="0" destOrd="0" presId="urn:microsoft.com/office/officeart/2005/8/layout/vList5"/>
    <dgm:cxn modelId="{8741731B-F442-4D7D-8C97-251FBC7A66C6}" type="presParOf" srcId="{F7ADA096-3694-4245-967E-F2FB2734929B}" destId="{3C058039-B77A-4B11-A71F-3239E587E92E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091AFA-9888-4B6A-A02F-64C6A08E140B}" type="doc">
      <dgm:prSet loTypeId="urn:microsoft.com/office/officeart/2005/8/layout/vList6" loCatId="list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D76AF137-BA13-4E15-A404-8FF5FAA17A75}">
      <dgm:prSet phldrT="[Текст]" custT="1"/>
      <dgm:spPr/>
      <dgm:t>
        <a:bodyPr/>
        <a:lstStyle/>
        <a:p>
          <a:r>
            <a:rPr lang="ru-RU" sz="5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2017г.</a:t>
          </a:r>
          <a:endParaRPr lang="ru-RU" sz="5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C4712B7-ACB1-4979-86BE-3D55167E38D4}" type="parTrans" cxnId="{1B0E9CFF-BB89-4B1C-BE4B-E53468207D65}">
      <dgm:prSet/>
      <dgm:spPr/>
      <dgm:t>
        <a:bodyPr/>
        <a:lstStyle/>
        <a:p>
          <a:endParaRPr lang="ru-RU"/>
        </a:p>
      </dgm:t>
    </dgm:pt>
    <dgm:pt modelId="{5483A43F-4994-4E2C-B31B-69D106A4612F}" type="sibTrans" cxnId="{1B0E9CFF-BB89-4B1C-BE4B-E53468207D65}">
      <dgm:prSet/>
      <dgm:spPr/>
      <dgm:t>
        <a:bodyPr/>
        <a:lstStyle/>
        <a:p>
          <a:endParaRPr lang="ru-RU"/>
        </a:p>
      </dgm:t>
    </dgm:pt>
    <dgm:pt modelId="{A8B9B8C6-02CD-46C2-ACAC-E16D216D69C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2018г.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E25341C-8F64-4AE1-ABCC-6487A19C06BD}" type="parTrans" cxnId="{19166D80-C06D-4990-86C6-63791BB6CEB2}">
      <dgm:prSet/>
      <dgm:spPr/>
      <dgm:t>
        <a:bodyPr/>
        <a:lstStyle/>
        <a:p>
          <a:endParaRPr lang="ru-RU"/>
        </a:p>
      </dgm:t>
    </dgm:pt>
    <dgm:pt modelId="{9DF02A63-7917-41B2-8685-C906AF59AC3C}" type="sibTrans" cxnId="{19166D80-C06D-4990-86C6-63791BB6CEB2}">
      <dgm:prSet/>
      <dgm:spPr/>
      <dgm:t>
        <a:bodyPr/>
        <a:lstStyle/>
        <a:p>
          <a:endParaRPr lang="ru-RU"/>
        </a:p>
      </dgm:t>
    </dgm:pt>
    <dgm:pt modelId="{2904A012-874F-4326-8FE2-0C6F10A2E7BB}">
      <dgm:prSet phldrT="[Текст]" custT="1"/>
      <dgm:spPr/>
      <dgm:t>
        <a:bodyPr/>
        <a:lstStyle/>
        <a:p>
          <a:r>
            <a:rPr lang="ru-RU" sz="4800" b="1" dirty="0" smtClean="0">
              <a:latin typeface="Arial" pitchFamily="34" charset="0"/>
              <a:cs typeface="Arial" pitchFamily="34" charset="0"/>
            </a:rPr>
            <a:t>21345,0т.т.</a:t>
          </a:r>
          <a:endParaRPr lang="ru-RU" sz="4800" b="1" dirty="0">
            <a:latin typeface="Arial" pitchFamily="34" charset="0"/>
            <a:cs typeface="Arial" pitchFamily="34" charset="0"/>
          </a:endParaRPr>
        </a:p>
      </dgm:t>
    </dgm:pt>
    <dgm:pt modelId="{C451AC7D-0A9A-4525-A7C2-25DD81353A8B}" type="parTrans" cxnId="{BD45461D-C2E8-4387-B852-3EF02F68C02E}">
      <dgm:prSet/>
      <dgm:spPr/>
      <dgm:t>
        <a:bodyPr/>
        <a:lstStyle/>
        <a:p>
          <a:endParaRPr lang="ru-RU"/>
        </a:p>
      </dgm:t>
    </dgm:pt>
    <dgm:pt modelId="{1DE71D9F-CE61-4791-BD41-9B431AFCFD1C}" type="sibTrans" cxnId="{BD45461D-C2E8-4387-B852-3EF02F68C02E}">
      <dgm:prSet/>
      <dgm:spPr/>
      <dgm:t>
        <a:bodyPr/>
        <a:lstStyle/>
        <a:p>
          <a:endParaRPr lang="ru-RU"/>
        </a:p>
      </dgm:t>
    </dgm:pt>
    <dgm:pt modelId="{80711A1D-A126-45F8-9B8E-15E0FEE379D9}">
      <dgm:prSet phldrT="[Текст]" custT="1"/>
      <dgm:spPr/>
      <dgm:t>
        <a:bodyPr/>
        <a:lstStyle/>
        <a:p>
          <a:pPr algn="ctr"/>
          <a:r>
            <a:rPr lang="ru-RU" sz="4800" b="1" dirty="0" smtClean="0">
              <a:latin typeface="Arial" pitchFamily="34" charset="0"/>
              <a:cs typeface="Arial" pitchFamily="34" charset="0"/>
            </a:rPr>
            <a:t>14318,0т.т</a:t>
          </a:r>
          <a:endParaRPr lang="ru-RU" sz="4800" b="1" dirty="0">
            <a:latin typeface="Arial" pitchFamily="34" charset="0"/>
            <a:cs typeface="Arial" pitchFamily="34" charset="0"/>
          </a:endParaRPr>
        </a:p>
      </dgm:t>
    </dgm:pt>
    <dgm:pt modelId="{6F4BA07E-1DB3-4007-9676-08A24A8440B6}" type="parTrans" cxnId="{69B94CB3-4D67-4DCD-A396-6A3ADAD868CA}">
      <dgm:prSet/>
      <dgm:spPr/>
      <dgm:t>
        <a:bodyPr/>
        <a:lstStyle/>
        <a:p>
          <a:endParaRPr lang="ru-RU"/>
        </a:p>
      </dgm:t>
    </dgm:pt>
    <dgm:pt modelId="{CB6DCC80-40F1-468E-B205-B9F138EC033F}" type="sibTrans" cxnId="{69B94CB3-4D67-4DCD-A396-6A3ADAD868CA}">
      <dgm:prSet/>
      <dgm:spPr/>
      <dgm:t>
        <a:bodyPr/>
        <a:lstStyle/>
        <a:p>
          <a:endParaRPr lang="ru-RU"/>
        </a:p>
      </dgm:t>
    </dgm:pt>
    <dgm:pt modelId="{D0B037E1-550F-41A1-9305-C723D47E33B6}">
      <dgm:prSet phldrT="[Текст]" custT="1"/>
      <dgm:spPr/>
      <dgm:t>
        <a:bodyPr/>
        <a:lstStyle/>
        <a:p>
          <a:pPr algn="ctr"/>
          <a:endParaRPr lang="ru-RU" sz="4800" b="1" dirty="0">
            <a:latin typeface="Arial" pitchFamily="34" charset="0"/>
            <a:cs typeface="Arial" pitchFamily="34" charset="0"/>
          </a:endParaRPr>
        </a:p>
      </dgm:t>
    </dgm:pt>
    <dgm:pt modelId="{87A9B920-AFE4-492F-9022-0E409FF94396}" type="parTrans" cxnId="{70BD4C64-9F41-45E5-A5FE-3F673EC8F21B}">
      <dgm:prSet/>
      <dgm:spPr/>
      <dgm:t>
        <a:bodyPr/>
        <a:lstStyle/>
        <a:p>
          <a:endParaRPr lang="ru-RU"/>
        </a:p>
      </dgm:t>
    </dgm:pt>
    <dgm:pt modelId="{609B4EFF-D319-49D0-B39F-27C9419BFCCB}" type="sibTrans" cxnId="{70BD4C64-9F41-45E5-A5FE-3F673EC8F21B}">
      <dgm:prSet/>
      <dgm:spPr/>
      <dgm:t>
        <a:bodyPr/>
        <a:lstStyle/>
        <a:p>
          <a:endParaRPr lang="ru-RU"/>
        </a:p>
      </dgm:t>
    </dgm:pt>
    <dgm:pt modelId="{29F0F14A-5C95-43CF-90C1-CBB7124A7073}">
      <dgm:prSet phldrT="[Текст]" custT="1"/>
      <dgm:spPr/>
      <dgm:t>
        <a:bodyPr/>
        <a:lstStyle/>
        <a:p>
          <a:endParaRPr lang="ru-RU" sz="4600" b="1" dirty="0">
            <a:latin typeface="Arial" pitchFamily="34" charset="0"/>
            <a:cs typeface="Arial" pitchFamily="34" charset="0"/>
          </a:endParaRPr>
        </a:p>
      </dgm:t>
    </dgm:pt>
    <dgm:pt modelId="{B5F68B4C-1AA5-4540-A11F-9DDC640BD941}" type="parTrans" cxnId="{F0F1720C-4C34-4480-BD65-0CEFFED260BE}">
      <dgm:prSet/>
      <dgm:spPr/>
      <dgm:t>
        <a:bodyPr/>
        <a:lstStyle/>
        <a:p>
          <a:endParaRPr lang="ru-RU"/>
        </a:p>
      </dgm:t>
    </dgm:pt>
    <dgm:pt modelId="{D15C2275-54DA-4F50-AB24-9762BF4E25A6}" type="sibTrans" cxnId="{F0F1720C-4C34-4480-BD65-0CEFFED260BE}">
      <dgm:prSet/>
      <dgm:spPr/>
      <dgm:t>
        <a:bodyPr/>
        <a:lstStyle/>
        <a:p>
          <a:endParaRPr lang="ru-RU"/>
        </a:p>
      </dgm:t>
    </dgm:pt>
    <dgm:pt modelId="{2DCF0838-B215-47B1-94BF-16603887DB11}" type="pres">
      <dgm:prSet presAssocID="{F3091AFA-9888-4B6A-A02F-64C6A08E140B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DEDCAD33-F534-4B49-881A-B944B2246206}" type="pres">
      <dgm:prSet presAssocID="{D76AF137-BA13-4E15-A404-8FF5FAA17A75}" presName="linNode" presStyleCnt="0"/>
      <dgm:spPr/>
    </dgm:pt>
    <dgm:pt modelId="{D32EE99B-87D8-4433-B506-CC5FAC54C57B}" type="pres">
      <dgm:prSet presAssocID="{D76AF137-BA13-4E15-A404-8FF5FAA17A75}" presName="parentShp" presStyleLbl="node1" presStyleIdx="0" presStyleCnt="2" custLinFactNeighborX="0" custLinFactNeighborY="-34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CA3134-17CF-4E1B-85DB-0ABF1927603F}" type="pres">
      <dgm:prSet presAssocID="{D76AF137-BA13-4E15-A404-8FF5FAA17A75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B27393B-5E41-4318-AE86-9B76B715A4FE}" type="pres">
      <dgm:prSet presAssocID="{5483A43F-4994-4E2C-B31B-69D106A4612F}" presName="spacing" presStyleCnt="0"/>
      <dgm:spPr/>
    </dgm:pt>
    <dgm:pt modelId="{393D9344-447D-4148-9FB3-53A07A7D83FB}" type="pres">
      <dgm:prSet presAssocID="{A8B9B8C6-02CD-46C2-ACAC-E16D216D69C5}" presName="linNode" presStyleCnt="0"/>
      <dgm:spPr/>
    </dgm:pt>
    <dgm:pt modelId="{3B0FE761-DE3A-407B-AC01-E5A912785DDE}" type="pres">
      <dgm:prSet presAssocID="{A8B9B8C6-02CD-46C2-ACAC-E16D216D69C5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CA1A74-1DE0-4A9E-86AA-66236FA803CC}" type="pres">
      <dgm:prSet presAssocID="{A8B9B8C6-02CD-46C2-ACAC-E16D216D69C5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0F0B7D0-7397-4061-B7C1-E78C76E707C2}" type="presOf" srcId="{D0B037E1-550F-41A1-9305-C723D47E33B6}" destId="{5CCA3134-17CF-4E1B-85DB-0ABF1927603F}" srcOrd="0" destOrd="0" presId="urn:microsoft.com/office/officeart/2005/8/layout/vList6"/>
    <dgm:cxn modelId="{8726BEB5-351F-4C8B-9471-DD5398E9856D}" type="presOf" srcId="{D76AF137-BA13-4E15-A404-8FF5FAA17A75}" destId="{D32EE99B-87D8-4433-B506-CC5FAC54C57B}" srcOrd="0" destOrd="0" presId="urn:microsoft.com/office/officeart/2005/8/layout/vList6"/>
    <dgm:cxn modelId="{7F140453-FB8F-43C3-8742-CCE3B8304407}" type="presOf" srcId="{29F0F14A-5C95-43CF-90C1-CBB7124A7073}" destId="{2FCA1A74-1DE0-4A9E-86AA-66236FA803CC}" srcOrd="0" destOrd="0" presId="urn:microsoft.com/office/officeart/2005/8/layout/vList6"/>
    <dgm:cxn modelId="{76EC67B3-2B53-41AF-8EF4-DD6075C38466}" type="presOf" srcId="{A8B9B8C6-02CD-46C2-ACAC-E16D216D69C5}" destId="{3B0FE761-DE3A-407B-AC01-E5A912785DDE}" srcOrd="0" destOrd="0" presId="urn:microsoft.com/office/officeart/2005/8/layout/vList6"/>
    <dgm:cxn modelId="{BD45461D-C2E8-4387-B852-3EF02F68C02E}" srcId="{A8B9B8C6-02CD-46C2-ACAC-E16D216D69C5}" destId="{2904A012-874F-4326-8FE2-0C6F10A2E7BB}" srcOrd="1" destOrd="0" parTransId="{C451AC7D-0A9A-4525-A7C2-25DD81353A8B}" sibTransId="{1DE71D9F-CE61-4791-BD41-9B431AFCFD1C}"/>
    <dgm:cxn modelId="{69B94CB3-4D67-4DCD-A396-6A3ADAD868CA}" srcId="{D76AF137-BA13-4E15-A404-8FF5FAA17A75}" destId="{80711A1D-A126-45F8-9B8E-15E0FEE379D9}" srcOrd="1" destOrd="0" parTransId="{6F4BA07E-1DB3-4007-9676-08A24A8440B6}" sibTransId="{CB6DCC80-40F1-468E-B205-B9F138EC033F}"/>
    <dgm:cxn modelId="{F0F1720C-4C34-4480-BD65-0CEFFED260BE}" srcId="{A8B9B8C6-02CD-46C2-ACAC-E16D216D69C5}" destId="{29F0F14A-5C95-43CF-90C1-CBB7124A7073}" srcOrd="0" destOrd="0" parTransId="{B5F68B4C-1AA5-4540-A11F-9DDC640BD941}" sibTransId="{D15C2275-54DA-4F50-AB24-9762BF4E25A6}"/>
    <dgm:cxn modelId="{D12D5635-6B45-442E-B5FB-9AB41E434E77}" type="presOf" srcId="{2904A012-874F-4326-8FE2-0C6F10A2E7BB}" destId="{2FCA1A74-1DE0-4A9E-86AA-66236FA803CC}" srcOrd="0" destOrd="1" presId="urn:microsoft.com/office/officeart/2005/8/layout/vList6"/>
    <dgm:cxn modelId="{1B0E9CFF-BB89-4B1C-BE4B-E53468207D65}" srcId="{F3091AFA-9888-4B6A-A02F-64C6A08E140B}" destId="{D76AF137-BA13-4E15-A404-8FF5FAA17A75}" srcOrd="0" destOrd="0" parTransId="{1C4712B7-ACB1-4979-86BE-3D55167E38D4}" sibTransId="{5483A43F-4994-4E2C-B31B-69D106A4612F}"/>
    <dgm:cxn modelId="{70BD4C64-9F41-45E5-A5FE-3F673EC8F21B}" srcId="{D76AF137-BA13-4E15-A404-8FF5FAA17A75}" destId="{D0B037E1-550F-41A1-9305-C723D47E33B6}" srcOrd="0" destOrd="0" parTransId="{87A9B920-AFE4-492F-9022-0E409FF94396}" sibTransId="{609B4EFF-D319-49D0-B39F-27C9419BFCCB}"/>
    <dgm:cxn modelId="{19166D80-C06D-4990-86C6-63791BB6CEB2}" srcId="{F3091AFA-9888-4B6A-A02F-64C6A08E140B}" destId="{A8B9B8C6-02CD-46C2-ACAC-E16D216D69C5}" srcOrd="1" destOrd="0" parTransId="{0E25341C-8F64-4AE1-ABCC-6487A19C06BD}" sibTransId="{9DF02A63-7917-41B2-8685-C906AF59AC3C}"/>
    <dgm:cxn modelId="{168194BB-BD26-4090-A5AC-05BD80F8389F}" type="presOf" srcId="{F3091AFA-9888-4B6A-A02F-64C6A08E140B}" destId="{2DCF0838-B215-47B1-94BF-16603887DB11}" srcOrd="0" destOrd="0" presId="urn:microsoft.com/office/officeart/2005/8/layout/vList6"/>
    <dgm:cxn modelId="{A85B0959-31F1-4C41-B30D-A9A6FE84B128}" type="presOf" srcId="{80711A1D-A126-45F8-9B8E-15E0FEE379D9}" destId="{5CCA3134-17CF-4E1B-85DB-0ABF1927603F}" srcOrd="0" destOrd="1" presId="urn:microsoft.com/office/officeart/2005/8/layout/vList6"/>
    <dgm:cxn modelId="{53EBE1BE-713C-4D09-81BF-76D364F115EA}" type="presParOf" srcId="{2DCF0838-B215-47B1-94BF-16603887DB11}" destId="{DEDCAD33-F534-4B49-881A-B944B2246206}" srcOrd="0" destOrd="0" presId="urn:microsoft.com/office/officeart/2005/8/layout/vList6"/>
    <dgm:cxn modelId="{9C8DA9FB-1285-42C0-8853-9C5B53692191}" type="presParOf" srcId="{DEDCAD33-F534-4B49-881A-B944B2246206}" destId="{D32EE99B-87D8-4433-B506-CC5FAC54C57B}" srcOrd="0" destOrd="0" presId="urn:microsoft.com/office/officeart/2005/8/layout/vList6"/>
    <dgm:cxn modelId="{92156C11-9E37-4856-BA06-A3DA696FB70E}" type="presParOf" srcId="{DEDCAD33-F534-4B49-881A-B944B2246206}" destId="{5CCA3134-17CF-4E1B-85DB-0ABF1927603F}" srcOrd="1" destOrd="0" presId="urn:microsoft.com/office/officeart/2005/8/layout/vList6"/>
    <dgm:cxn modelId="{36B35082-2232-4359-BA4A-91B8FE0012E9}" type="presParOf" srcId="{2DCF0838-B215-47B1-94BF-16603887DB11}" destId="{5B27393B-5E41-4318-AE86-9B76B715A4FE}" srcOrd="1" destOrd="0" presId="urn:microsoft.com/office/officeart/2005/8/layout/vList6"/>
    <dgm:cxn modelId="{CCD8D412-5548-4B10-8016-345C97B49447}" type="presParOf" srcId="{2DCF0838-B215-47B1-94BF-16603887DB11}" destId="{393D9344-447D-4148-9FB3-53A07A7D83FB}" srcOrd="2" destOrd="0" presId="urn:microsoft.com/office/officeart/2005/8/layout/vList6"/>
    <dgm:cxn modelId="{4EBF9A0A-C7E4-4C75-A6EF-405C5F68331C}" type="presParOf" srcId="{393D9344-447D-4148-9FB3-53A07A7D83FB}" destId="{3B0FE761-DE3A-407B-AC01-E5A912785DDE}" srcOrd="0" destOrd="0" presId="urn:microsoft.com/office/officeart/2005/8/layout/vList6"/>
    <dgm:cxn modelId="{34FBD78F-E7CE-4442-8D5B-CA5A29C998CD}" type="presParOf" srcId="{393D9344-447D-4148-9FB3-53A07A7D83FB}" destId="{2FCA1A74-1DE0-4A9E-86AA-66236FA803CC}" srcOrd="1" destOrd="0" presId="urn:microsoft.com/office/officeart/2005/8/layout/vList6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CC6DE9-A037-4E70-9A55-4FB51DE46E9E}" type="doc">
      <dgm:prSet loTypeId="urn:microsoft.com/office/officeart/2005/8/layout/v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137B5A7C-4D01-4CDA-8B11-9BD555D50C74}">
      <dgm:prSet phldrT="[Текст]" custT="1"/>
      <dgm:spPr/>
      <dgm:t>
        <a:bodyPr/>
        <a:lstStyle/>
        <a:p>
          <a:pPr algn="ctr"/>
          <a:r>
            <a:rPr lang="ru-RU" sz="4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119 учащихся</a:t>
          </a:r>
          <a:endParaRPr lang="ru-RU" sz="44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0BDA34F8-D415-4B96-A6B3-28F0B2C19EC6}" type="parTrans" cxnId="{DBB4DF3A-ED46-46F4-9F6D-F76A8E1600F7}">
      <dgm:prSet/>
      <dgm:spPr/>
      <dgm:t>
        <a:bodyPr/>
        <a:lstStyle/>
        <a:p>
          <a:endParaRPr lang="ru-RU"/>
        </a:p>
      </dgm:t>
    </dgm:pt>
    <dgm:pt modelId="{D683396C-DAC5-4225-B4F1-37517E692E72}" type="sibTrans" cxnId="{DBB4DF3A-ED46-46F4-9F6D-F76A8E1600F7}">
      <dgm:prSet/>
      <dgm:spPr/>
      <dgm:t>
        <a:bodyPr/>
        <a:lstStyle/>
        <a:p>
          <a:endParaRPr lang="ru-RU"/>
        </a:p>
      </dgm:t>
    </dgm:pt>
    <dgm:pt modelId="{4CA4FD0F-B6CF-42EA-8352-2FC80BF78C75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Ежедневно – 106 уч-ся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6B15413D-76C6-424A-9F47-4571DCCBA153}" type="parTrans" cxnId="{79276D2A-A746-43D3-8658-2276F7302BD5}">
      <dgm:prSet/>
      <dgm:spPr/>
      <dgm:t>
        <a:bodyPr/>
        <a:lstStyle/>
        <a:p>
          <a:endParaRPr lang="ru-RU"/>
        </a:p>
      </dgm:t>
    </dgm:pt>
    <dgm:pt modelId="{2447A057-0AB4-46E3-9F74-48EBE33E9D5C}" type="sibTrans" cxnId="{79276D2A-A746-43D3-8658-2276F7302BD5}">
      <dgm:prSet/>
      <dgm:spPr/>
      <dgm:t>
        <a:bodyPr/>
        <a:lstStyle/>
        <a:p>
          <a:endParaRPr lang="ru-RU"/>
        </a:p>
      </dgm:t>
    </dgm:pt>
    <dgm:pt modelId="{96B065AA-EE36-46A0-B893-BF3513F75FE6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Еженедельно – 13 уч-ся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88456AB-960B-4C83-AD92-7FFFEEE132A7}" type="parTrans" cxnId="{9C8A3D87-F733-4581-8694-90EC69DBDB3B}">
      <dgm:prSet/>
      <dgm:spPr/>
      <dgm:t>
        <a:bodyPr/>
        <a:lstStyle/>
        <a:p>
          <a:endParaRPr lang="ru-RU"/>
        </a:p>
      </dgm:t>
    </dgm:pt>
    <dgm:pt modelId="{8A47CB4E-299E-4BC7-BC2D-A7B736054E2E}" type="sibTrans" cxnId="{9C8A3D87-F733-4581-8694-90EC69DBDB3B}">
      <dgm:prSet/>
      <dgm:spPr/>
      <dgm:t>
        <a:bodyPr/>
        <a:lstStyle/>
        <a:p>
          <a:endParaRPr lang="ru-RU"/>
        </a:p>
      </dgm:t>
    </dgm:pt>
    <dgm:pt modelId="{F7CBE907-92D6-4359-AECA-82B0838E4E77}" type="pres">
      <dgm:prSet presAssocID="{B1CC6DE9-A037-4E70-9A55-4FB51DE46E9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5E0A97-B9ED-4F8A-A1F6-22FFBD64656B}" type="pres">
      <dgm:prSet presAssocID="{137B5A7C-4D01-4CDA-8B11-9BD555D50C74}" presName="parentText" presStyleLbl="node1" presStyleIdx="0" presStyleCnt="3" custLinFactNeighborX="-10794" custLinFactNeighborY="1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3F073B-DDBF-4852-94C9-3557491AFA11}" type="pres">
      <dgm:prSet presAssocID="{D683396C-DAC5-4225-B4F1-37517E692E72}" presName="spacer" presStyleCnt="0"/>
      <dgm:spPr/>
    </dgm:pt>
    <dgm:pt modelId="{2C95B8C0-12B5-4D24-87B1-E15386BE620E}" type="pres">
      <dgm:prSet presAssocID="{4CA4FD0F-B6CF-42EA-8352-2FC80BF78C75}" presName="parentText" presStyleLbl="node1" presStyleIdx="1" presStyleCnt="3" custLinFactNeighborY="-2687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6F314C-0BAB-4511-88B0-AFFE2753401D}" type="pres">
      <dgm:prSet presAssocID="{2447A057-0AB4-46E3-9F74-48EBE33E9D5C}" presName="spacer" presStyleCnt="0"/>
      <dgm:spPr/>
    </dgm:pt>
    <dgm:pt modelId="{A84B3CD0-237C-4200-BD5D-DAFBAFD9298C}" type="pres">
      <dgm:prSet presAssocID="{96B065AA-EE36-46A0-B893-BF3513F75FE6}" presName="parentText" presStyleLbl="node1" presStyleIdx="2" presStyleCnt="3" custLinFactNeighborY="192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BB4DF3A-ED46-46F4-9F6D-F76A8E1600F7}" srcId="{B1CC6DE9-A037-4E70-9A55-4FB51DE46E9E}" destId="{137B5A7C-4D01-4CDA-8B11-9BD555D50C74}" srcOrd="0" destOrd="0" parTransId="{0BDA34F8-D415-4B96-A6B3-28F0B2C19EC6}" sibTransId="{D683396C-DAC5-4225-B4F1-37517E692E72}"/>
    <dgm:cxn modelId="{AE4A7EAD-6781-43C2-86E5-616A43A57D29}" type="presOf" srcId="{137B5A7C-4D01-4CDA-8B11-9BD555D50C74}" destId="{015E0A97-B9ED-4F8A-A1F6-22FFBD64656B}" srcOrd="0" destOrd="0" presId="urn:microsoft.com/office/officeart/2005/8/layout/vList2"/>
    <dgm:cxn modelId="{D3979741-C308-45D7-9491-45E7FE5A6A30}" type="presOf" srcId="{96B065AA-EE36-46A0-B893-BF3513F75FE6}" destId="{A84B3CD0-237C-4200-BD5D-DAFBAFD9298C}" srcOrd="0" destOrd="0" presId="urn:microsoft.com/office/officeart/2005/8/layout/vList2"/>
    <dgm:cxn modelId="{79276D2A-A746-43D3-8658-2276F7302BD5}" srcId="{B1CC6DE9-A037-4E70-9A55-4FB51DE46E9E}" destId="{4CA4FD0F-B6CF-42EA-8352-2FC80BF78C75}" srcOrd="1" destOrd="0" parTransId="{6B15413D-76C6-424A-9F47-4571DCCBA153}" sibTransId="{2447A057-0AB4-46E3-9F74-48EBE33E9D5C}"/>
    <dgm:cxn modelId="{2DF34347-D00C-4F0D-B3BF-F04E2AAAAD0B}" type="presOf" srcId="{4CA4FD0F-B6CF-42EA-8352-2FC80BF78C75}" destId="{2C95B8C0-12B5-4D24-87B1-E15386BE620E}" srcOrd="0" destOrd="0" presId="urn:microsoft.com/office/officeart/2005/8/layout/vList2"/>
    <dgm:cxn modelId="{F2B43568-2200-48C8-84B7-39E795FCBB43}" type="presOf" srcId="{B1CC6DE9-A037-4E70-9A55-4FB51DE46E9E}" destId="{F7CBE907-92D6-4359-AECA-82B0838E4E77}" srcOrd="0" destOrd="0" presId="urn:microsoft.com/office/officeart/2005/8/layout/vList2"/>
    <dgm:cxn modelId="{9C8A3D87-F733-4581-8694-90EC69DBDB3B}" srcId="{B1CC6DE9-A037-4E70-9A55-4FB51DE46E9E}" destId="{96B065AA-EE36-46A0-B893-BF3513F75FE6}" srcOrd="2" destOrd="0" parTransId="{288456AB-960B-4C83-AD92-7FFFEEE132A7}" sibTransId="{8A47CB4E-299E-4BC7-BC2D-A7B736054E2E}"/>
    <dgm:cxn modelId="{8664DCE3-5FE8-4BF9-98F2-48F9907E480A}" type="presParOf" srcId="{F7CBE907-92D6-4359-AECA-82B0838E4E77}" destId="{015E0A97-B9ED-4F8A-A1F6-22FFBD64656B}" srcOrd="0" destOrd="0" presId="urn:microsoft.com/office/officeart/2005/8/layout/vList2"/>
    <dgm:cxn modelId="{F297BB1A-B75F-4C0B-8092-591A403D0F49}" type="presParOf" srcId="{F7CBE907-92D6-4359-AECA-82B0838E4E77}" destId="{F53F073B-DDBF-4852-94C9-3557491AFA11}" srcOrd="1" destOrd="0" presId="urn:microsoft.com/office/officeart/2005/8/layout/vList2"/>
    <dgm:cxn modelId="{94CA04FA-C5F4-48E1-9AD5-082423F1B3AA}" type="presParOf" srcId="{F7CBE907-92D6-4359-AECA-82B0838E4E77}" destId="{2C95B8C0-12B5-4D24-87B1-E15386BE620E}" srcOrd="2" destOrd="0" presId="urn:microsoft.com/office/officeart/2005/8/layout/vList2"/>
    <dgm:cxn modelId="{A836D407-FC46-4D8E-9BD0-E2EBB090213A}" type="presParOf" srcId="{F7CBE907-92D6-4359-AECA-82B0838E4E77}" destId="{D46F314C-0BAB-4511-88B0-AFFE2753401D}" srcOrd="3" destOrd="0" presId="urn:microsoft.com/office/officeart/2005/8/layout/vList2"/>
    <dgm:cxn modelId="{53CCBE3C-9688-4038-84D4-BB21E147B07E}" type="presParOf" srcId="{F7CBE907-92D6-4359-AECA-82B0838E4E77}" destId="{A84B3CD0-237C-4200-BD5D-DAFBAFD9298C}" srcOrd="4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5884B6-66A3-4984-B86D-36CAA138F83C}" type="doc">
      <dgm:prSet loTypeId="urn:microsoft.com/office/officeart/2005/8/layout/equation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822D4BB-9CBA-4235-ACD5-81551457D22B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6 автобусов</a:t>
          </a:r>
          <a:endParaRPr lang="ru-RU" sz="18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9E93501-9F4B-489E-B08D-E72B89C217CC}" type="parTrans" cxnId="{953CAA44-A107-4D10-A3F4-D53F69727629}">
      <dgm:prSet/>
      <dgm:spPr/>
      <dgm:t>
        <a:bodyPr/>
        <a:lstStyle/>
        <a:p>
          <a:endParaRPr lang="ru-RU"/>
        </a:p>
      </dgm:t>
    </dgm:pt>
    <dgm:pt modelId="{2A6B548F-A71E-4868-85AE-F2E417DCEF74}" type="sibTrans" cxnId="{953CAA44-A107-4D10-A3F4-D53F69727629}">
      <dgm:prSet/>
      <dgm:spPr/>
      <dgm:t>
        <a:bodyPr/>
        <a:lstStyle/>
        <a:p>
          <a:endParaRPr lang="ru-RU"/>
        </a:p>
      </dgm:t>
    </dgm:pt>
    <dgm:pt modelId="{04A49E1B-3F8A-41EF-9C67-FDA4BDE16D10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2 газели</a:t>
          </a:r>
          <a:endParaRPr lang="ru-RU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4846D49E-487D-40D5-95F7-F7C75BFF5F55}" type="parTrans" cxnId="{F0AC6923-638B-490F-A83E-5A365685B818}">
      <dgm:prSet/>
      <dgm:spPr/>
      <dgm:t>
        <a:bodyPr/>
        <a:lstStyle/>
        <a:p>
          <a:endParaRPr lang="ru-RU"/>
        </a:p>
      </dgm:t>
    </dgm:pt>
    <dgm:pt modelId="{8BD38C9B-B608-447A-BC1B-27D9A42991B2}" type="sibTrans" cxnId="{F0AC6923-638B-490F-A83E-5A365685B818}">
      <dgm:prSet/>
      <dgm:spPr/>
      <dgm:t>
        <a:bodyPr/>
        <a:lstStyle/>
        <a:p>
          <a:endParaRPr lang="ru-RU"/>
        </a:p>
      </dgm:t>
    </dgm:pt>
    <dgm:pt modelId="{9D6B5DA2-C594-4F03-A0BA-8A51282916DC}">
      <dgm:prSet/>
      <dgm:spPr/>
      <dgm:t>
        <a:bodyPr/>
        <a:lstStyle/>
        <a:p>
          <a:pPr rtl="0"/>
          <a:r>
            <a:rPr lang="ru-RU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приобретен автобус для Тимашевской СШ на сумму 13млн.901т.т</a:t>
          </a:r>
          <a:r>
            <a:rPr lang="ru-RU" dirty="0" smtClean="0">
              <a:solidFill>
                <a:schemeClr val="tx1"/>
              </a:solidFill>
            </a:rPr>
            <a:t>.</a:t>
          </a:r>
          <a:endParaRPr lang="ru-RU" dirty="0">
            <a:solidFill>
              <a:schemeClr val="tx1"/>
            </a:solidFill>
          </a:endParaRPr>
        </a:p>
      </dgm:t>
    </dgm:pt>
    <dgm:pt modelId="{340F6929-D39D-4BAC-BD27-3204F5DC5C2A}" type="parTrans" cxnId="{8C922295-DB36-4399-9322-5FD9466B01CB}">
      <dgm:prSet/>
      <dgm:spPr/>
      <dgm:t>
        <a:bodyPr/>
        <a:lstStyle/>
        <a:p>
          <a:endParaRPr lang="ru-RU"/>
        </a:p>
      </dgm:t>
    </dgm:pt>
    <dgm:pt modelId="{A69553F6-434A-40BB-A783-8E51B321272F}" type="sibTrans" cxnId="{8C922295-DB36-4399-9322-5FD9466B01CB}">
      <dgm:prSet/>
      <dgm:spPr/>
      <dgm:t>
        <a:bodyPr/>
        <a:lstStyle/>
        <a:p>
          <a:endParaRPr lang="ru-RU"/>
        </a:p>
      </dgm:t>
    </dgm:pt>
    <dgm:pt modelId="{DCF84E2D-A76A-452A-B331-965C7D883164}" type="pres">
      <dgm:prSet presAssocID="{815884B6-66A3-4984-B86D-36CAA138F83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FECEB70-7183-4D47-AA65-365E49269293}" type="pres">
      <dgm:prSet presAssocID="{815884B6-66A3-4984-B86D-36CAA138F83C}" presName="vNodes" presStyleCnt="0"/>
      <dgm:spPr/>
    </dgm:pt>
    <dgm:pt modelId="{F0CC9240-0113-4B23-9570-9011640D1332}" type="pres">
      <dgm:prSet presAssocID="{C822D4BB-9CBA-4235-ACD5-81551457D22B}" presName="node" presStyleLbl="node1" presStyleIdx="0" presStyleCnt="3" custScaleX="1171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02BCEC-3AF5-49B5-8924-9FC1435364A3}" type="pres">
      <dgm:prSet presAssocID="{2A6B548F-A71E-4868-85AE-F2E417DCEF74}" presName="spacerT" presStyleCnt="0"/>
      <dgm:spPr/>
    </dgm:pt>
    <dgm:pt modelId="{7CAFEB0C-2F02-457A-942B-A046018100B5}" type="pres">
      <dgm:prSet presAssocID="{2A6B548F-A71E-4868-85AE-F2E417DCEF74}" presName="sibTrans" presStyleLbl="sibTrans2D1" presStyleIdx="0" presStyleCnt="2"/>
      <dgm:spPr/>
      <dgm:t>
        <a:bodyPr/>
        <a:lstStyle/>
        <a:p>
          <a:endParaRPr lang="ru-RU"/>
        </a:p>
      </dgm:t>
    </dgm:pt>
    <dgm:pt modelId="{2F5D8F58-9D42-4913-A76A-F5EE1D00A525}" type="pres">
      <dgm:prSet presAssocID="{2A6B548F-A71E-4868-85AE-F2E417DCEF74}" presName="spacerB" presStyleCnt="0"/>
      <dgm:spPr/>
    </dgm:pt>
    <dgm:pt modelId="{53D49875-11D9-4D71-B55D-3B6A75E834D9}" type="pres">
      <dgm:prSet presAssocID="{04A49E1B-3F8A-41EF-9C67-FDA4BDE16D10}" presName="node" presStyleLbl="node1" presStyleIdx="1" presStyleCnt="3" custScaleX="119144" custLinFactNeighborX="996" custLinFactNeighborY="-255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1CFCCA-B57E-4549-85B8-95007B5D6E74}" type="pres">
      <dgm:prSet presAssocID="{815884B6-66A3-4984-B86D-36CAA138F83C}" presName="sibTransLast" presStyleLbl="sibTrans2D1" presStyleIdx="1" presStyleCnt="2"/>
      <dgm:spPr/>
      <dgm:t>
        <a:bodyPr/>
        <a:lstStyle/>
        <a:p>
          <a:endParaRPr lang="ru-RU"/>
        </a:p>
      </dgm:t>
    </dgm:pt>
    <dgm:pt modelId="{A14A2D2B-14D6-46EE-86E3-183D06F2F04F}" type="pres">
      <dgm:prSet presAssocID="{815884B6-66A3-4984-B86D-36CAA138F83C}" presName="connectorText" presStyleLbl="sibTrans2D1" presStyleIdx="1" presStyleCnt="2"/>
      <dgm:spPr/>
      <dgm:t>
        <a:bodyPr/>
        <a:lstStyle/>
        <a:p>
          <a:endParaRPr lang="ru-RU"/>
        </a:p>
      </dgm:t>
    </dgm:pt>
    <dgm:pt modelId="{22520911-AFCE-45AF-813E-C0E27665A54C}" type="pres">
      <dgm:prSet presAssocID="{815884B6-66A3-4984-B86D-36CAA138F83C}" presName="las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94EA91-3045-4A99-BD30-3482794A1C38}" type="presOf" srcId="{04A49E1B-3F8A-41EF-9C67-FDA4BDE16D10}" destId="{53D49875-11D9-4D71-B55D-3B6A75E834D9}" srcOrd="0" destOrd="0" presId="urn:microsoft.com/office/officeart/2005/8/layout/equation2"/>
    <dgm:cxn modelId="{D07BA748-535E-43CD-8EEA-131CDD80C9AC}" type="presOf" srcId="{8BD38C9B-B608-447A-BC1B-27D9A42991B2}" destId="{C51CFCCA-B57E-4549-85B8-95007B5D6E74}" srcOrd="0" destOrd="0" presId="urn:microsoft.com/office/officeart/2005/8/layout/equation2"/>
    <dgm:cxn modelId="{F0AC6923-638B-490F-A83E-5A365685B818}" srcId="{815884B6-66A3-4984-B86D-36CAA138F83C}" destId="{04A49E1B-3F8A-41EF-9C67-FDA4BDE16D10}" srcOrd="1" destOrd="0" parTransId="{4846D49E-487D-40D5-95F7-F7C75BFF5F55}" sibTransId="{8BD38C9B-B608-447A-BC1B-27D9A42991B2}"/>
    <dgm:cxn modelId="{FFBA9B43-90F1-4BCF-9D9C-90B793052483}" type="presOf" srcId="{2A6B548F-A71E-4868-85AE-F2E417DCEF74}" destId="{7CAFEB0C-2F02-457A-942B-A046018100B5}" srcOrd="0" destOrd="0" presId="urn:microsoft.com/office/officeart/2005/8/layout/equation2"/>
    <dgm:cxn modelId="{8C922295-DB36-4399-9322-5FD9466B01CB}" srcId="{815884B6-66A3-4984-B86D-36CAA138F83C}" destId="{9D6B5DA2-C594-4F03-A0BA-8A51282916DC}" srcOrd="2" destOrd="0" parTransId="{340F6929-D39D-4BAC-BD27-3204F5DC5C2A}" sibTransId="{A69553F6-434A-40BB-A783-8E51B321272F}"/>
    <dgm:cxn modelId="{953CAA44-A107-4D10-A3F4-D53F69727629}" srcId="{815884B6-66A3-4984-B86D-36CAA138F83C}" destId="{C822D4BB-9CBA-4235-ACD5-81551457D22B}" srcOrd="0" destOrd="0" parTransId="{29E93501-9F4B-489E-B08D-E72B89C217CC}" sibTransId="{2A6B548F-A71E-4868-85AE-F2E417DCEF74}"/>
    <dgm:cxn modelId="{CEFE9FF6-7C2A-44BD-8BF7-9D8C4F1EB822}" type="presOf" srcId="{8BD38C9B-B608-447A-BC1B-27D9A42991B2}" destId="{A14A2D2B-14D6-46EE-86E3-183D06F2F04F}" srcOrd="1" destOrd="0" presId="urn:microsoft.com/office/officeart/2005/8/layout/equation2"/>
    <dgm:cxn modelId="{A0792388-1C69-447E-88DB-FF0394443B9F}" type="presOf" srcId="{9D6B5DA2-C594-4F03-A0BA-8A51282916DC}" destId="{22520911-AFCE-45AF-813E-C0E27665A54C}" srcOrd="0" destOrd="0" presId="urn:microsoft.com/office/officeart/2005/8/layout/equation2"/>
    <dgm:cxn modelId="{FA4EFB2D-68EB-44F7-B6B3-053F1C37617A}" type="presOf" srcId="{815884B6-66A3-4984-B86D-36CAA138F83C}" destId="{DCF84E2D-A76A-452A-B331-965C7D883164}" srcOrd="0" destOrd="0" presId="urn:microsoft.com/office/officeart/2005/8/layout/equation2"/>
    <dgm:cxn modelId="{84F7A49E-26D7-4F73-84E5-A230FF4E9AFB}" type="presOf" srcId="{C822D4BB-9CBA-4235-ACD5-81551457D22B}" destId="{F0CC9240-0113-4B23-9570-9011640D1332}" srcOrd="0" destOrd="0" presId="urn:microsoft.com/office/officeart/2005/8/layout/equation2"/>
    <dgm:cxn modelId="{880A733B-F52D-415F-B0D0-9CBDEECB14B5}" type="presParOf" srcId="{DCF84E2D-A76A-452A-B331-965C7D883164}" destId="{CFECEB70-7183-4D47-AA65-365E49269293}" srcOrd="0" destOrd="0" presId="urn:microsoft.com/office/officeart/2005/8/layout/equation2"/>
    <dgm:cxn modelId="{9BD6745F-E4A3-41B4-93BF-06C641A0D259}" type="presParOf" srcId="{CFECEB70-7183-4D47-AA65-365E49269293}" destId="{F0CC9240-0113-4B23-9570-9011640D1332}" srcOrd="0" destOrd="0" presId="urn:microsoft.com/office/officeart/2005/8/layout/equation2"/>
    <dgm:cxn modelId="{6B152834-A3D5-4F62-92C5-B0335E88624D}" type="presParOf" srcId="{CFECEB70-7183-4D47-AA65-365E49269293}" destId="{3002BCEC-3AF5-49B5-8924-9FC1435364A3}" srcOrd="1" destOrd="0" presId="urn:microsoft.com/office/officeart/2005/8/layout/equation2"/>
    <dgm:cxn modelId="{637A225A-7EBF-4500-B38C-8BC860A48BD3}" type="presParOf" srcId="{CFECEB70-7183-4D47-AA65-365E49269293}" destId="{7CAFEB0C-2F02-457A-942B-A046018100B5}" srcOrd="2" destOrd="0" presId="urn:microsoft.com/office/officeart/2005/8/layout/equation2"/>
    <dgm:cxn modelId="{E793703F-CD58-4E1C-9A1A-7FBFCC16CD0F}" type="presParOf" srcId="{CFECEB70-7183-4D47-AA65-365E49269293}" destId="{2F5D8F58-9D42-4913-A76A-F5EE1D00A525}" srcOrd="3" destOrd="0" presId="urn:microsoft.com/office/officeart/2005/8/layout/equation2"/>
    <dgm:cxn modelId="{C7DD08FA-54DF-4703-A936-73446AA2D0BE}" type="presParOf" srcId="{CFECEB70-7183-4D47-AA65-365E49269293}" destId="{53D49875-11D9-4D71-B55D-3B6A75E834D9}" srcOrd="4" destOrd="0" presId="urn:microsoft.com/office/officeart/2005/8/layout/equation2"/>
    <dgm:cxn modelId="{7EDB0355-0665-4563-BDCD-EC2F5FA49741}" type="presParOf" srcId="{DCF84E2D-A76A-452A-B331-965C7D883164}" destId="{C51CFCCA-B57E-4549-85B8-95007B5D6E74}" srcOrd="1" destOrd="0" presId="urn:microsoft.com/office/officeart/2005/8/layout/equation2"/>
    <dgm:cxn modelId="{7076D6B2-B504-488C-8639-C34EA8DE4404}" type="presParOf" srcId="{C51CFCCA-B57E-4549-85B8-95007B5D6E74}" destId="{A14A2D2B-14D6-46EE-86E3-183D06F2F04F}" srcOrd="0" destOrd="0" presId="urn:microsoft.com/office/officeart/2005/8/layout/equation2"/>
    <dgm:cxn modelId="{9A57B05D-4D20-497C-A120-E118C12CADEC}" type="presParOf" srcId="{DCF84E2D-A76A-452A-B331-965C7D883164}" destId="{22520911-AFCE-45AF-813E-C0E27665A54C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34D0D49-B518-498C-8CCF-2A3FA3C60C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926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11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96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81" algn="l" defTabSz="91437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DAC7F5-837B-4243-8B58-E969E5521648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E815E-0324-4941-90D4-C8FB62F4F6E4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flipH="1">
            <a:off x="2100262" y="0"/>
            <a:ext cx="5100638" cy="5400675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9" tIns="36005" rIns="72009" bIns="36005"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rot="16200000">
            <a:off x="-600075" y="2700338"/>
            <a:ext cx="5400675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72009" tIns="36005" rIns="72009" bIns="36005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2651408" y="420053"/>
            <a:ext cx="4020503" cy="2258682"/>
          </a:xfrm>
        </p:spPr>
        <p:txBody>
          <a:bodyPr>
            <a:noAutofit/>
          </a:bodyPr>
          <a:lstStyle>
            <a:lvl1pPr algn="r">
              <a:defRPr sz="33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2641623" y="2787643"/>
            <a:ext cx="4027888" cy="867233"/>
          </a:xfrm>
        </p:spPr>
        <p:txBody>
          <a:bodyPr lIns="36005" tIns="0" rIns="36005" bIns="0"/>
          <a:lstStyle>
            <a:lvl1pPr marL="0" indent="0" algn="r">
              <a:buNone/>
              <a:defRPr sz="1700">
                <a:solidFill>
                  <a:srgbClr val="FFFFFF"/>
                </a:solidFill>
                <a:effectLst/>
              </a:defRPr>
            </a:lvl1pPr>
            <a:lvl2pPr marL="360045" indent="0" algn="ctr">
              <a:buNone/>
            </a:lvl2pPr>
            <a:lvl3pPr marL="720090" indent="0" algn="ctr">
              <a:buNone/>
            </a:lvl3pPr>
            <a:lvl4pPr marL="1080135" indent="0" algn="ctr">
              <a:buNone/>
            </a:lvl4pPr>
            <a:lvl5pPr marL="1440180" indent="0" algn="ctr">
              <a:buNone/>
            </a:lvl5pPr>
            <a:lvl6pPr marL="1800225" indent="0" algn="ctr">
              <a:buNone/>
            </a:lvl6pPr>
            <a:lvl7pPr marL="2160270" indent="0" algn="ctr">
              <a:buNone/>
            </a:lvl7pPr>
            <a:lvl8pPr marL="2520315" indent="0" algn="ctr">
              <a:buNone/>
            </a:lvl8pPr>
            <a:lvl9pPr marL="288036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30"/>
          <p:cNvSpPr>
            <a:spLocks noGrp="1"/>
          </p:cNvSpPr>
          <p:nvPr>
            <p:ph type="dt" sz="half" idx="10"/>
          </p:nvPr>
        </p:nvSpPr>
        <p:spPr>
          <a:xfrm>
            <a:off x="4622800" y="5164138"/>
            <a:ext cx="1577975" cy="179387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220913" y="5164138"/>
            <a:ext cx="2305050" cy="180975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6205538" y="5162550"/>
            <a:ext cx="463550" cy="180975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5CC6A6-72C7-49EE-94E3-EC914F5388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7B70B-C119-49EB-BB42-7EA515369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160645" y="216527"/>
            <a:ext cx="1200150" cy="4608076"/>
          </a:xfrm>
        </p:spPr>
        <p:txBody>
          <a:bodyPr vert="eaVert" anchor="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60045" y="216281"/>
            <a:ext cx="4740593" cy="4608076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341688" y="5164138"/>
            <a:ext cx="1576387" cy="179387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60363" y="5162550"/>
            <a:ext cx="2879725" cy="180975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926013" y="5160963"/>
            <a:ext cx="461962" cy="17938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3BD3C2C-CBD8-4C34-9AF4-4F2327AAC8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360363" y="219075"/>
            <a:ext cx="6480175" cy="46085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60363" y="4921250"/>
            <a:ext cx="1679575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2460625" y="4921250"/>
            <a:ext cx="2279650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5160963" y="4921250"/>
            <a:ext cx="1679575" cy="3587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EC18E-D0BC-4F3B-9B49-65DB446548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6F907-9526-4E7D-A6D0-5E22616A7B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0105" y="2222197"/>
            <a:ext cx="4926197" cy="1072634"/>
          </a:xfrm>
        </p:spPr>
        <p:txBody>
          <a:bodyPr anchor="t"/>
          <a:lstStyle>
            <a:lvl1pPr algn="r">
              <a:buNone/>
              <a:defRPr sz="33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0105" y="1500188"/>
            <a:ext cx="4926197" cy="585512"/>
          </a:xfrm>
        </p:spPr>
        <p:txBody>
          <a:bodyPr anchor="b"/>
          <a:lstStyle>
            <a:lvl1pPr marL="0" indent="0" algn="r">
              <a:buNone/>
              <a:defRPr sz="1600">
                <a:solidFill>
                  <a:schemeClr val="tx1"/>
                </a:solidFill>
                <a:effectLst/>
              </a:defRPr>
            </a:lvl1pPr>
            <a:lvl2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721100" y="5164138"/>
            <a:ext cx="1576388" cy="1778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366838" y="5164138"/>
            <a:ext cx="2279650" cy="179387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5302250" y="5162550"/>
            <a:ext cx="463550" cy="179388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E91F7FF-74B0-4F5E-AAEE-F095A67F01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5" y="252031"/>
            <a:ext cx="5703113" cy="900113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60045" y="1260158"/>
            <a:ext cx="2772347" cy="356419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290811" y="1260158"/>
            <a:ext cx="2772347" cy="3564196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A3726-EDC8-481D-AA28-C0C0B38507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5" y="252031"/>
            <a:ext cx="5703113" cy="900113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60045" y="4620578"/>
            <a:ext cx="2772347" cy="360045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effectLst/>
              </a:defRPr>
            </a:lvl1pPr>
            <a:lvl2pPr>
              <a:buNone/>
              <a:defRPr sz="1600" b="1"/>
            </a:lvl2pPr>
            <a:lvl3pPr>
              <a:buNone/>
              <a:defRPr sz="14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290811" y="4620578"/>
            <a:ext cx="2772347" cy="360045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400" b="1">
                <a:solidFill>
                  <a:schemeClr val="tx2"/>
                </a:solidFill>
                <a:effectLst/>
              </a:defRPr>
            </a:lvl1pPr>
            <a:lvl2pPr>
              <a:buNone/>
              <a:defRPr sz="1600" b="1"/>
            </a:lvl2pPr>
            <a:lvl3pPr>
              <a:buNone/>
              <a:defRPr sz="1400" b="1"/>
            </a:lvl3pPr>
            <a:lvl4pPr>
              <a:buNone/>
              <a:defRPr sz="1300" b="1"/>
            </a:lvl4pPr>
            <a:lvl5pPr>
              <a:buNone/>
              <a:defRPr sz="13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60045" y="1348074"/>
            <a:ext cx="2772347" cy="324040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290811" y="1348074"/>
            <a:ext cx="2772347" cy="3240405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4FFDB-79CF-4FF4-BF93-E463FFE204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5" y="252031"/>
            <a:ext cx="5703113" cy="900113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37D327-D5AD-4001-A85B-87C5029AEB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E0A16-DF93-4DF0-BDF6-91B1FB601F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045" y="180022"/>
            <a:ext cx="4644581" cy="924116"/>
          </a:xfrm>
        </p:spPr>
        <p:txBody>
          <a:bodyPr wrap="square"/>
          <a:lstStyle>
            <a:lvl1pPr algn="l">
              <a:buNone/>
              <a:defRPr lang="en-US" sz="1900" baseline="0" smtClean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60045" y="1179215"/>
            <a:ext cx="4644581" cy="474478"/>
          </a:xfrm>
        </p:spPr>
        <p:txBody>
          <a:bodyPr rot="0" spcFirstLastPara="0" vertOverflow="overflow" horzOverflow="overflow" lIns="36005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100"/>
            </a:lvl1pPr>
            <a:lvl2pPr>
              <a:buNone/>
              <a:defRPr sz="900"/>
            </a:lvl2pPr>
            <a:lvl3pPr>
              <a:buNone/>
              <a:defRPr sz="800"/>
            </a:lvl3pPr>
            <a:lvl4pPr>
              <a:buNone/>
              <a:defRPr sz="700"/>
            </a:lvl4pPr>
            <a:lvl5pPr>
              <a:buNone/>
              <a:defRPr sz="7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0045" y="1680210"/>
            <a:ext cx="5700713" cy="344275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78B64-BDC5-4232-A075-BDBBEE5F70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rot="21240000">
            <a:off x="471488" y="790575"/>
            <a:ext cx="3400425" cy="33972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9" tIns="36005" rIns="72009" bIns="36005"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rot="21420000">
            <a:off x="469900" y="785813"/>
            <a:ext cx="3402013" cy="33972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9" tIns="36005" rIns="72009" bIns="36005"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3914" y="900112"/>
            <a:ext cx="2700338" cy="1620203"/>
          </a:xfrm>
        </p:spPr>
        <p:txBody>
          <a:bodyPr/>
          <a:lstStyle>
            <a:lvl1pPr algn="l">
              <a:buNone/>
              <a:defRPr sz="24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243914" y="2585862"/>
            <a:ext cx="2700338" cy="1512189"/>
          </a:xfrm>
        </p:spPr>
        <p:txBody>
          <a:bodyPr rot="0" spcFirstLastPara="0" vertOverflow="overflow" horzOverflow="overflow" lIns="64808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100" baseline="0">
                <a:solidFill>
                  <a:schemeClr val="tx1"/>
                </a:solidFill>
              </a:defRPr>
            </a:lvl1pPr>
            <a:lvl2pPr>
              <a:defRPr sz="9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522650" y="819789"/>
            <a:ext cx="3312414" cy="3312414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5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A1A4135-808A-45F6-8703-55B75217F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6420802" y="0"/>
            <a:ext cx="780098" cy="5400675"/>
          </a:xfrm>
          <a:prstGeom prst="rect">
            <a:avLst/>
          </a:prstGeom>
          <a:blipFill>
            <a:blip r:embed="rId14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72009" tIns="36005" rIns="72009" bIns="36005"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60363" y="252413"/>
            <a:ext cx="5700712" cy="900112"/>
          </a:xfrm>
          <a:prstGeom prst="rect">
            <a:avLst/>
          </a:prstGeom>
        </p:spPr>
        <p:txBody>
          <a:bodyPr vert="horz" lIns="36005" tIns="0" rIns="36005" bIns="0" anchor="b" anchorCtr="0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6150" name="Текст 30"/>
          <p:cNvSpPr>
            <a:spLocks noGrp="1"/>
          </p:cNvSpPr>
          <p:nvPr>
            <p:ph type="body" idx="1"/>
          </p:nvPr>
        </p:nvSpPr>
        <p:spPr bwMode="auto">
          <a:xfrm>
            <a:off x="360363" y="1266825"/>
            <a:ext cx="5700712" cy="381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9" tIns="36005" rIns="72009" bIns="360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3343275" y="5164138"/>
            <a:ext cx="1577975" cy="179387"/>
          </a:xfrm>
          <a:prstGeom prst="rect">
            <a:avLst/>
          </a:prstGeom>
        </p:spPr>
        <p:txBody>
          <a:bodyPr vert="horz" lIns="72009" tIns="0" rIns="72009" bIns="0" anchor="b"/>
          <a:lstStyle>
            <a:lvl1pPr algn="l" eaLnBrk="1" latinLnBrk="0" hangingPunct="1">
              <a:defRPr kumimoji="0" sz="8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360363" y="5164138"/>
            <a:ext cx="2879725" cy="180975"/>
          </a:xfrm>
          <a:prstGeom prst="rect">
            <a:avLst/>
          </a:prstGeom>
        </p:spPr>
        <p:txBody>
          <a:bodyPr vert="horz" lIns="72009" tIns="0" rIns="72009" bIns="0" anchor="b"/>
          <a:lstStyle>
            <a:lvl1pPr algn="r" eaLnBrk="1" latinLnBrk="0" hangingPunct="1">
              <a:defRPr kumimoji="0" sz="8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4922838" y="5162550"/>
            <a:ext cx="463550" cy="18097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2DDDFC25-0317-474E-8183-0B4BC260BB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85" r:id="rId2"/>
    <p:sldLayoutId id="2147484393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4" r:id="rId9"/>
    <p:sldLayoutId id="2147484391" r:id="rId10"/>
    <p:sldLayoutId id="2147484395" r:id="rId11"/>
    <p:sldLayoutId id="2147484396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chemeClr val="tx1"/>
          </a:solidFill>
          <a:latin typeface="Trebuchet MS" pitchFamily="34" charset="0"/>
        </a:defRPr>
      </a:lvl9pPr>
      <a:extLst/>
    </p:titleStyle>
    <p:bodyStyle>
      <a:lvl1pPr marL="215900" indent="-215900" algn="l" rtl="0" eaLnBrk="0" fontAlgn="base" hangingPunct="0">
        <a:spcBef>
          <a:spcPts val="475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09575" indent="-179388" algn="l" rtl="0" eaLnBrk="0" fontAlgn="base" hangingPunct="0">
        <a:spcBef>
          <a:spcPts val="4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"/>
        <a:defRPr sz="2800" kern="1200">
          <a:solidFill>
            <a:srgbClr val="6C6C6C"/>
          </a:solidFill>
          <a:latin typeface="+mn-lt"/>
          <a:ea typeface="+mn-ea"/>
          <a:cs typeface="+mn-cs"/>
        </a:defRPr>
      </a:lvl2pPr>
      <a:lvl3pPr marL="596900" indent="-179388" algn="l" rtl="0" eaLnBrk="0" fontAlgn="base" hangingPunct="0">
        <a:spcBef>
          <a:spcPts val="313"/>
        </a:spcBef>
        <a:spcAft>
          <a:spcPct val="0"/>
        </a:spcAft>
        <a:buClr>
          <a:srgbClr val="F9B639"/>
        </a:buClr>
        <a:buSzPct val="60000"/>
        <a:buFont typeface="Wingdings" pitchFamily="2" charset="2"/>
        <a:buChar char="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790575" indent="-179388" algn="l" rtl="0" eaLnBrk="0" fontAlgn="base" hangingPunct="0">
        <a:spcBef>
          <a:spcPct val="20000"/>
        </a:spcBef>
        <a:spcAft>
          <a:spcPct val="0"/>
        </a:spcAft>
        <a:buClr>
          <a:srgbClr val="F9B639"/>
        </a:buClr>
        <a:buSzPct val="80000"/>
        <a:buFont typeface="Wingdings 2" pitchFamily="18" charset="2"/>
        <a:buChar char=""/>
        <a:defRPr sz="1600" kern="1200">
          <a:solidFill>
            <a:srgbClr val="6C6C6C"/>
          </a:solidFill>
          <a:latin typeface="+mn-lt"/>
          <a:ea typeface="+mn-ea"/>
          <a:cs typeface="+mn-cs"/>
        </a:defRPr>
      </a:lvl4pPr>
      <a:lvl5pPr marL="1008063" indent="-179388" algn="l" rtl="0" eaLnBrk="0" fontAlgn="base" hangingPunct="0">
        <a:spcBef>
          <a:spcPts val="313"/>
        </a:spcBef>
        <a:spcAft>
          <a:spcPct val="0"/>
        </a:spcAft>
        <a:buClr>
          <a:srgbClr val="F9B639"/>
        </a:buClr>
        <a:buSzPct val="70000"/>
        <a:buFont typeface="Wingdings" pitchFamily="2" charset="2"/>
        <a:buChar char="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59345" indent="-144018" algn="l" rtl="0" eaLnBrk="1" latinLnBrk="0" hangingPunct="1">
        <a:spcBef>
          <a:spcPts val="315"/>
        </a:spcBef>
        <a:buClr>
          <a:schemeClr val="accent4"/>
        </a:buClr>
        <a:buSzPct val="80000"/>
        <a:buFont typeface="Wingdings 2"/>
        <a:buChar char=""/>
        <a:defRPr kumimoji="0" sz="14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317765" indent="-144018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3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454582" indent="-144018" algn="l" rtl="0" eaLnBrk="1" latinLnBrk="0" hangingPunct="1">
        <a:spcBef>
          <a:spcPts val="236"/>
        </a:spcBef>
        <a:buClr>
          <a:schemeClr val="accent4"/>
        </a:buClr>
        <a:buSzPct val="100000"/>
        <a:buChar char="•"/>
        <a:defRPr kumimoji="0" sz="13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1620203" indent="-144018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1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72009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8013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44018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80022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1602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8803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8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3.xls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4.xls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5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63" name="Rectangle 15"/>
          <p:cNvSpPr>
            <a:spLocks noGrp="1" noChangeArrowheads="1"/>
          </p:cNvSpPr>
          <p:nvPr>
            <p:ph type="title"/>
          </p:nvPr>
        </p:nvSpPr>
        <p:spPr>
          <a:xfrm>
            <a:off x="360045" y="252031"/>
            <a:ext cx="5700713" cy="900113"/>
          </a:xfrm>
        </p:spPr>
        <p:txBody>
          <a:bodyPr>
            <a:normAutofit fontScale="90000"/>
          </a:bodyPr>
          <a:lstStyle/>
          <a:p>
            <a:pPr marL="381648" eaLnBrk="1" fontAlgn="auto" hangingPunct="1">
              <a:spcAft>
                <a:spcPts val="0"/>
              </a:spcAft>
              <a:defRPr/>
            </a:pP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tint val="83000"/>
                    <a:satMod val="150000"/>
                  </a:schemeClr>
                </a:solidFill>
              </a:rPr>
            </a:br>
            <a:endParaRPr lang="ru-RU" sz="3200" dirty="0">
              <a:solidFill>
                <a:schemeClr val="accent1">
                  <a:tint val="83000"/>
                  <a:satMod val="150000"/>
                </a:schemeClr>
              </a:solidFill>
            </a:endParaRPr>
          </a:p>
        </p:txBody>
      </p:sp>
      <p:sp>
        <p:nvSpPr>
          <p:cNvPr id="17411" name="Rectangle 16"/>
          <p:cNvSpPr>
            <a:spLocks noGrp="1" noChangeArrowheads="1"/>
          </p:cNvSpPr>
          <p:nvPr>
            <p:ph idx="1"/>
          </p:nvPr>
        </p:nvSpPr>
        <p:spPr>
          <a:xfrm>
            <a:off x="0" y="0"/>
            <a:ext cx="6457970" cy="5400675"/>
          </a:xfrm>
        </p:spPr>
        <p:txBody>
          <a:bodyPr>
            <a:normAutofit lnSpcReduction="10000"/>
          </a:bodyPr>
          <a:lstStyle/>
          <a:p>
            <a:pPr marL="216027" indent="-216027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000" b="1" i="1" dirty="0" smtClean="0">
              <a:latin typeface="Arial" charset="0"/>
              <a:cs typeface="Arial" charset="0"/>
            </a:endParaRPr>
          </a:p>
          <a:p>
            <a:pPr marL="216027" indent="-216027" algn="ctr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400" b="1" i="1" dirty="0" smtClean="0">
              <a:latin typeface="Arial" charset="0"/>
              <a:cs typeface="Arial" charset="0"/>
            </a:endParaRPr>
          </a:p>
          <a:p>
            <a:pPr marL="216027" indent="-216027" algn="ctr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44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О состоянии организации горячего питания, подвоза  в учреждениях образования района</a:t>
            </a:r>
          </a:p>
          <a:p>
            <a:pPr marL="216027" indent="-216027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000" b="1" i="1" dirty="0" smtClean="0">
              <a:latin typeface="Arial" charset="0"/>
              <a:cs typeface="Arial" charset="0"/>
            </a:endParaRPr>
          </a:p>
          <a:p>
            <a:pPr marL="216027" indent="-216027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4000" b="1" i="1" dirty="0" smtClean="0">
              <a:latin typeface="Arial" charset="0"/>
              <a:cs typeface="Arial" charset="0"/>
            </a:endParaRPr>
          </a:p>
          <a:p>
            <a:pPr marL="216027" indent="-216027" algn="r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1500" i="1" dirty="0" smtClean="0"/>
          </a:p>
          <a:p>
            <a:pPr marL="216027" indent="-216027" algn="r" eaLnBrk="1" fontAlgn="auto" hangingPunct="1">
              <a:lnSpc>
                <a:spcPct val="80000"/>
              </a:lnSpc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1500" i="1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529407" cy="985825"/>
          </a:xfrm>
        </p:spPr>
        <p:txBody>
          <a:bodyPr>
            <a:noAutofit/>
          </a:bodyPr>
          <a:lstStyle/>
          <a:p>
            <a:pPr marL="381648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Сумма средств Фонд всеобуча </a:t>
            </a:r>
            <a:br>
              <a:rPr lang="ru-RU" sz="2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2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     на питание (млн.тенге)</a:t>
            </a:r>
            <a:endParaRPr lang="ru-RU" sz="26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1" y="1128701"/>
          <a:ext cx="7200900" cy="42719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600846" cy="1057263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100% бесплатное горячее питание  за  счет  ТОО</a:t>
            </a:r>
            <a:endParaRPr lang="ru-RU" sz="3200" dirty="0" smtClean="0">
              <a:solidFill>
                <a:srgbClr val="0000CC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sz="half" idx="1"/>
          </p:nvPr>
        </p:nvSpPr>
        <p:spPr>
          <a:xfrm>
            <a:off x="0" y="1128701"/>
            <a:ext cx="7200900" cy="4271974"/>
          </a:xfrm>
        </p:spPr>
        <p:txBody>
          <a:bodyPr/>
          <a:lstStyle/>
          <a:p>
            <a:pPr eaLnBrk="1" hangingPunct="1"/>
            <a:r>
              <a:rPr lang="ru-RU" sz="2600" b="1" dirty="0" smtClean="0">
                <a:latin typeface="Arial" charset="0"/>
                <a:cs typeface="Arial" charset="0"/>
              </a:rPr>
              <a:t>Полтавская СШ – 120 учащихся</a:t>
            </a:r>
          </a:p>
          <a:p>
            <a:pPr eaLnBrk="1" hangingPunct="1"/>
            <a:r>
              <a:rPr lang="ru-RU" sz="2600" b="1" dirty="0" smtClean="0">
                <a:latin typeface="Arial" charset="0"/>
                <a:cs typeface="Arial" charset="0"/>
              </a:rPr>
              <a:t>Покровская СШ – 93 учащихся</a:t>
            </a:r>
          </a:p>
          <a:p>
            <a:pPr eaLnBrk="1" hangingPunct="1"/>
            <a:r>
              <a:rPr lang="ru-RU" sz="2600" b="1" dirty="0" smtClean="0">
                <a:latin typeface="Arial" charset="0"/>
                <a:cs typeface="Arial" charset="0"/>
              </a:rPr>
              <a:t>Сочинская СШ - 109  учащихся</a:t>
            </a:r>
          </a:p>
          <a:p>
            <a:pPr eaLnBrk="1" hangingPunct="1"/>
            <a:r>
              <a:rPr lang="ru-RU" sz="2600" b="1" dirty="0" err="1" smtClean="0">
                <a:latin typeface="Arial" charset="0"/>
                <a:cs typeface="Arial" charset="0"/>
              </a:rPr>
              <a:t>Сепеевская</a:t>
            </a:r>
            <a:r>
              <a:rPr lang="ru-RU" sz="2600" b="1" dirty="0" smtClean="0">
                <a:latin typeface="Arial" charset="0"/>
                <a:cs typeface="Arial" charset="0"/>
              </a:rPr>
              <a:t> СШ – 89 учащихся</a:t>
            </a:r>
          </a:p>
          <a:p>
            <a:pPr eaLnBrk="1" hangingPunct="1"/>
            <a:r>
              <a:rPr lang="ru-RU" sz="2600" b="1" dirty="0" err="1" smtClean="0">
                <a:latin typeface="Arial" charset="0"/>
                <a:cs typeface="Arial" charset="0"/>
              </a:rPr>
              <a:t>Есенгельдинская</a:t>
            </a:r>
            <a:r>
              <a:rPr lang="ru-RU" sz="2600" b="1" dirty="0" smtClean="0">
                <a:latin typeface="Arial" charset="0"/>
                <a:cs typeface="Arial" charset="0"/>
              </a:rPr>
              <a:t> СШ – 108 учащихся</a:t>
            </a:r>
          </a:p>
          <a:p>
            <a:pPr eaLnBrk="1" hangingPunct="1"/>
            <a:r>
              <a:rPr lang="ru-RU" sz="2600" b="1" dirty="0" err="1" smtClean="0">
                <a:latin typeface="Arial" charset="0"/>
                <a:cs typeface="Arial" charset="0"/>
              </a:rPr>
              <a:t>Родионовская</a:t>
            </a:r>
            <a:r>
              <a:rPr lang="ru-RU" sz="2600" b="1" dirty="0" smtClean="0">
                <a:latin typeface="Arial" charset="0"/>
                <a:cs typeface="Arial" charset="0"/>
              </a:rPr>
              <a:t> ОШ – 44 учащихся</a:t>
            </a:r>
          </a:p>
          <a:p>
            <a:pPr eaLnBrk="1" hangingPunct="1"/>
            <a:r>
              <a:rPr lang="ru-RU" sz="2600" b="1" dirty="0" smtClean="0">
                <a:latin typeface="Arial" charset="0"/>
                <a:cs typeface="Arial" charset="0"/>
              </a:rPr>
              <a:t>Садовая ОШ – 63 учащихся</a:t>
            </a:r>
          </a:p>
          <a:p>
            <a:pPr eaLnBrk="1" hangingPunct="1"/>
            <a:r>
              <a:rPr lang="ru-RU" sz="2600" b="1" dirty="0" err="1" smtClean="0">
                <a:latin typeface="Arial" charset="0"/>
                <a:cs typeface="Arial" charset="0"/>
              </a:rPr>
              <a:t>Титовская</a:t>
            </a:r>
            <a:r>
              <a:rPr lang="ru-RU" sz="2600" b="1" dirty="0" smtClean="0">
                <a:latin typeface="Arial" charset="0"/>
                <a:cs typeface="Arial" charset="0"/>
              </a:rPr>
              <a:t> НШ – 11 учащихся</a:t>
            </a:r>
          </a:p>
          <a:p>
            <a:pPr eaLnBrk="1" hangingPunct="1"/>
            <a:r>
              <a:rPr lang="ru-RU" sz="2600" b="1" dirty="0" err="1" smtClean="0">
                <a:latin typeface="Arial" charset="0"/>
                <a:cs typeface="Arial" charset="0"/>
              </a:rPr>
              <a:t>Магдалиновская</a:t>
            </a:r>
            <a:r>
              <a:rPr lang="ru-RU" sz="2600" b="1" dirty="0" smtClean="0">
                <a:latin typeface="Arial" charset="0"/>
                <a:cs typeface="Arial" charset="0"/>
              </a:rPr>
              <a:t> НШ – 11 учащихся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3"/>
          <p:cNvSpPr>
            <a:spLocks noGrp="1"/>
          </p:cNvSpPr>
          <p:nvPr>
            <p:ph type="title"/>
          </p:nvPr>
        </p:nvSpPr>
        <p:spPr>
          <a:xfrm>
            <a:off x="171451" y="0"/>
            <a:ext cx="6286520" cy="628635"/>
          </a:xfrm>
        </p:spPr>
        <p:txBody>
          <a:bodyPr>
            <a:normAutofit fontScale="90000"/>
          </a:bodyPr>
          <a:lstStyle/>
          <a:p>
            <a:pPr marL="381648" algn="ctr" eaLnBrk="1" fontAlgn="auto" hangingPunct="1">
              <a:spcAft>
                <a:spcPts val="0"/>
              </a:spcAft>
              <a:defRPr/>
            </a:pPr>
            <a:r>
              <a:rPr lang="ru-RU" sz="4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 Неделя</a:t>
            </a:r>
          </a:p>
        </p:txBody>
      </p:sp>
      <p:sp>
        <p:nvSpPr>
          <p:cNvPr id="22531" name="Содержимое 4"/>
          <p:cNvSpPr>
            <a:spLocks noGrp="1"/>
          </p:cNvSpPr>
          <p:nvPr>
            <p:ph idx="1"/>
          </p:nvPr>
        </p:nvSpPr>
        <p:spPr>
          <a:xfrm>
            <a:off x="360363" y="1260475"/>
            <a:ext cx="6311900" cy="3582988"/>
          </a:xfrm>
        </p:spPr>
        <p:txBody>
          <a:bodyPr/>
          <a:lstStyle/>
          <a:p>
            <a:pPr eaLnBrk="1" hangingPunct="1"/>
            <a:endParaRPr lang="ru-RU" sz="3200" smtClean="0"/>
          </a:p>
          <a:p>
            <a:pPr eaLnBrk="1" hangingPunct="1">
              <a:buFont typeface="Wingdings" pitchFamily="2" charset="2"/>
              <a:buNone/>
            </a:pPr>
            <a:endParaRPr lang="ru-RU" sz="3200" smtClean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628636"/>
          <a:ext cx="7100912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50456"/>
                <a:gridCol w="3550456"/>
              </a:tblGrid>
              <a:tr h="1674903"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1.Каша рисовая (молочная) 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2.Чай с молоком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3.Бутерброд с сыром на хлеб с маслом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4.Яйцо отварное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5.Яблоко</a:t>
                      </a:r>
                      <a:endParaRPr lang="ru-RU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</a:rPr>
                        <a:t>Четверг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1.Картофельное пюре с тушеной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</a:rPr>
                        <a:t> рыбой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2.Салат из отварной свеклы с изюмом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3.Кисель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4.</a:t>
                      </a:r>
                      <a:r>
                        <a:rPr lang="ru-RU" sz="1500" b="1" u="none" baseline="0" dirty="0" smtClean="0">
                          <a:solidFill>
                            <a:schemeClr val="tx1"/>
                          </a:solidFill>
                        </a:rPr>
                        <a:t> Хлеб ржано-пшеничный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48564"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/>
                        <a:t>Вторник</a:t>
                      </a:r>
                    </a:p>
                    <a:p>
                      <a:pPr algn="l"/>
                      <a:r>
                        <a:rPr lang="ru-RU" sz="1500" b="1" u="none" dirty="0" smtClean="0"/>
                        <a:t>1.Салат из свежей капусты</a:t>
                      </a:r>
                      <a:endParaRPr lang="ru-RU" sz="1500" b="1" u="none" baseline="0" dirty="0" smtClean="0"/>
                    </a:p>
                    <a:p>
                      <a:pPr algn="l"/>
                      <a:r>
                        <a:rPr lang="ru-RU" sz="1500" b="1" u="none" baseline="0" dirty="0" smtClean="0"/>
                        <a:t>2.Биточки с соусом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3.Каша гречневая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4.Компот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4.Хлеб ржано-пшеничный</a:t>
                      </a:r>
                      <a:endParaRPr lang="ru-RU" sz="15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</a:rPr>
                        <a:t>Пятница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1.Овощное рагу с мясом (птица)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2.Ватрушка с творогом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3.Чай сладкий с молоком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4.Хлеб </a:t>
                      </a:r>
                      <a:r>
                        <a:rPr lang="ru-RU" sz="1500" b="1" u="none" baseline="0" dirty="0" smtClean="0">
                          <a:solidFill>
                            <a:schemeClr val="tx1"/>
                          </a:solidFill>
                        </a:rPr>
                        <a:t>ржано-пшеничный</a:t>
                      </a:r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5.Мандарин</a:t>
                      </a:r>
                    </a:p>
                  </a:txBody>
                  <a:tcPr/>
                </a:tc>
              </a:tr>
              <a:tr h="1448564"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/>
                        <a:t>Среда</a:t>
                      </a:r>
                    </a:p>
                    <a:p>
                      <a:pPr algn="l"/>
                      <a:r>
                        <a:rPr lang="ru-RU" sz="1500" b="1" u="none" dirty="0" smtClean="0"/>
                        <a:t>1.Салат из яблок и моркови</a:t>
                      </a:r>
                      <a:endParaRPr lang="ru-RU" sz="1500" b="1" u="none" baseline="0" dirty="0" smtClean="0"/>
                    </a:p>
                    <a:p>
                      <a:pPr algn="l"/>
                      <a:r>
                        <a:rPr lang="ru-RU" sz="1500" b="1" u="none" baseline="0" dirty="0" smtClean="0"/>
                        <a:t>2.Поджарка  (говядина)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3.Гарнир перловка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4.Хлеб ржано-пшеничный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5.Какао</a:t>
                      </a:r>
                      <a:endParaRPr lang="ru-RU" sz="1500" b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386531" cy="70007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 Неделя</a:t>
            </a:r>
            <a:endParaRPr lang="ru-RU" sz="4400" dirty="0">
              <a:solidFill>
                <a:srgbClr val="0000CC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988" y="700073"/>
          <a:ext cx="7000924" cy="46355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1521454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1.Каша рисовая (молочная) 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2.Чай с молоком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3.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</a:rPr>
                        <a:t>Хлеб ржано-пшеничный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4.Яйцо отварное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5.Яблоко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</a:rPr>
                        <a:t>Четверг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1.Мясо птицы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2.Гарнир: рис припущенный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3.Какао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4.Хлеб 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</a:rPr>
                        <a:t>ржано-пшеничный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29123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/>
                        <a:t>Вторник</a:t>
                      </a:r>
                    </a:p>
                    <a:p>
                      <a:pPr algn="l"/>
                      <a:r>
                        <a:rPr lang="ru-RU" sz="1400" b="1" u="none" dirty="0" smtClean="0"/>
                        <a:t>1.Салат витаминный</a:t>
                      </a:r>
                      <a:endParaRPr lang="ru-RU" sz="1400" b="1" u="none" baseline="0" dirty="0" smtClean="0"/>
                    </a:p>
                    <a:p>
                      <a:pPr algn="l"/>
                      <a:r>
                        <a:rPr lang="ru-RU" sz="1400" b="1" u="none" baseline="0" dirty="0" smtClean="0"/>
                        <a:t>2.Котлета с соусом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3.Гарнир: макароны припущенные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4.Компот 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4.Хлеб ржано-пшеничный</a:t>
                      </a:r>
                      <a:endParaRPr lang="ru-RU" sz="14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</a:rPr>
                        <a:t>Пятница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1.Картофельное пюре с тушеной рыбой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2.Ватрушка с творогом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3.Чай сладкий с молоком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4.Хлеб </a:t>
                      </a:r>
                      <a:r>
                        <a:rPr lang="ru-RU" sz="1400" b="1" u="none" baseline="0" dirty="0" smtClean="0"/>
                        <a:t>ржано-пшеничный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21454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/>
                        <a:t>Среда</a:t>
                      </a:r>
                    </a:p>
                    <a:p>
                      <a:pPr algn="l"/>
                      <a:r>
                        <a:rPr lang="ru-RU" sz="1400" b="1" u="none" dirty="0" smtClean="0"/>
                        <a:t>1.Салат из капусты</a:t>
                      </a:r>
                      <a:endParaRPr lang="ru-RU" sz="1400" b="1" u="none" baseline="0" dirty="0" smtClean="0"/>
                    </a:p>
                    <a:p>
                      <a:pPr algn="l"/>
                      <a:r>
                        <a:rPr lang="ru-RU" sz="1400" b="1" u="none" baseline="0" dirty="0" smtClean="0"/>
                        <a:t>2.Сосиски </a:t>
                      </a:r>
                      <a:r>
                        <a:rPr lang="ru-RU" sz="1400" b="1" u="none" baseline="0" dirty="0" err="1" smtClean="0"/>
                        <a:t>по-столичному</a:t>
                      </a:r>
                      <a:r>
                        <a:rPr lang="ru-RU" sz="1400" b="1" u="none" baseline="0" dirty="0" smtClean="0"/>
                        <a:t> (</a:t>
                      </a:r>
                      <a:r>
                        <a:rPr lang="ru-RU" sz="1400" b="1" u="none" baseline="0" dirty="0" err="1" smtClean="0"/>
                        <a:t>халал</a:t>
                      </a:r>
                      <a:r>
                        <a:rPr lang="ru-RU" sz="1400" b="1" u="none" baseline="0" dirty="0" smtClean="0"/>
                        <a:t>)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3.Гарнир: картофельное пюре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4.Хлеб ржано-пшеничный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5.Кисель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6.Мандарин</a:t>
                      </a:r>
                      <a:endParaRPr lang="ru-RU" sz="1400" b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363" y="0"/>
            <a:ext cx="5700712" cy="700073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Неделя</a:t>
            </a:r>
            <a:endParaRPr lang="ru-RU" sz="4400" dirty="0">
              <a:solidFill>
                <a:srgbClr val="0000CC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988" y="700074"/>
          <a:ext cx="7000924" cy="4617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1448283"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1.Каша манная (молочная)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2.Бутерброд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</a:rPr>
                        <a:t> с сыром на хлебе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3.Чай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</a:rPr>
                        <a:t> с молоком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4.Яйцо отварное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5.Яблоко</a:t>
                      </a:r>
                      <a:endParaRPr lang="ru-RU" sz="15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</a:rPr>
                        <a:t>Четверг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1.Салат винегрет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2.Тефтели мясные</a:t>
                      </a: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3.Гарнир:</a:t>
                      </a:r>
                      <a:r>
                        <a:rPr lang="ru-RU" sz="1500" baseline="0" dirty="0" smtClean="0">
                          <a:solidFill>
                            <a:schemeClr val="tx1"/>
                          </a:solidFill>
                        </a:rPr>
                        <a:t> макароны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500" dirty="0" smtClean="0">
                          <a:solidFill>
                            <a:schemeClr val="tx1"/>
                          </a:solidFill>
                        </a:rPr>
                        <a:t>4.Хлеб </a:t>
                      </a:r>
                      <a:r>
                        <a:rPr lang="ru-RU" sz="1500" b="1" u="none" baseline="0" dirty="0" smtClean="0">
                          <a:solidFill>
                            <a:schemeClr val="tx1"/>
                          </a:solidFill>
                        </a:rPr>
                        <a:t>ржано-пшеничный</a:t>
                      </a:r>
                    </a:p>
                    <a:p>
                      <a:pPr algn="l"/>
                      <a:r>
                        <a:rPr lang="ru-RU" sz="1500" b="1" u="none" baseline="0" dirty="0" smtClean="0">
                          <a:solidFill>
                            <a:schemeClr val="tx1"/>
                          </a:solidFill>
                        </a:rPr>
                        <a:t>5.Какао</a:t>
                      </a:r>
                      <a:endParaRPr lang="ru-RU" sz="15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675465"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/>
                        <a:t>Вторник</a:t>
                      </a:r>
                    </a:p>
                    <a:p>
                      <a:pPr algn="l"/>
                      <a:r>
                        <a:rPr lang="ru-RU" sz="1500" b="1" u="none" dirty="0" smtClean="0"/>
                        <a:t>1.Салат витаминный</a:t>
                      </a:r>
                      <a:endParaRPr lang="ru-RU" sz="1500" b="1" u="none" baseline="0" dirty="0" smtClean="0"/>
                    </a:p>
                    <a:p>
                      <a:pPr algn="l"/>
                      <a:r>
                        <a:rPr lang="ru-RU" sz="1500" b="1" u="none" baseline="0" dirty="0" smtClean="0"/>
                        <a:t>2.Котлета с соусом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3.Гарнир: каша гречневая 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4.Кисель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4.Хлеб ржано-пшеничный</a:t>
                      </a:r>
                      <a:endParaRPr lang="ru-RU" sz="15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>
                          <a:solidFill>
                            <a:schemeClr val="tx1"/>
                          </a:solidFill>
                        </a:rPr>
                        <a:t>Пятница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1.Картофельное пюре с тушеной рыбой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2.Печеное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3.Чай с молоком</a:t>
                      </a:r>
                    </a:p>
                    <a:p>
                      <a:pPr algn="l"/>
                      <a:r>
                        <a:rPr lang="ru-RU" sz="1500" b="1" dirty="0" smtClean="0">
                          <a:solidFill>
                            <a:schemeClr val="tx1"/>
                          </a:solidFill>
                        </a:rPr>
                        <a:t>4.Хлеб </a:t>
                      </a:r>
                      <a:r>
                        <a:rPr lang="ru-RU" sz="1500" b="1" u="none" baseline="0" dirty="0" smtClean="0"/>
                        <a:t>ржано-пшеничный</a:t>
                      </a:r>
                    </a:p>
                    <a:p>
                      <a:pPr algn="l"/>
                      <a:r>
                        <a:rPr lang="ru-RU" sz="1500" b="1" u="none" baseline="0" dirty="0" smtClean="0">
                          <a:solidFill>
                            <a:schemeClr val="tx1"/>
                          </a:solidFill>
                        </a:rPr>
                        <a:t>5.Мандарин</a:t>
                      </a:r>
                      <a:endParaRPr lang="ru-RU" sz="15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448283">
                <a:tc>
                  <a:txBody>
                    <a:bodyPr/>
                    <a:lstStyle/>
                    <a:p>
                      <a:pPr algn="ctr"/>
                      <a:r>
                        <a:rPr lang="ru-RU" sz="1500" b="1" u="sng" dirty="0" smtClean="0"/>
                        <a:t>Среда</a:t>
                      </a:r>
                    </a:p>
                    <a:p>
                      <a:pPr algn="l"/>
                      <a:r>
                        <a:rPr lang="ru-RU" sz="1500" b="1" u="none" dirty="0" smtClean="0"/>
                        <a:t>1.Жаркое</a:t>
                      </a:r>
                      <a:r>
                        <a:rPr lang="ru-RU" sz="1500" b="1" u="none" baseline="0" dirty="0" smtClean="0"/>
                        <a:t> по-домашнему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2.Салат витаминный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3.Ватрушка с творогом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4.Компот</a:t>
                      </a:r>
                    </a:p>
                    <a:p>
                      <a:pPr algn="l"/>
                      <a:r>
                        <a:rPr lang="ru-RU" sz="1500" b="1" u="none" baseline="0" dirty="0" smtClean="0"/>
                        <a:t>5.Хлеб</a:t>
                      </a:r>
                      <a:endParaRPr lang="ru-RU" sz="1500" b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5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988" y="0"/>
            <a:ext cx="6286543" cy="5571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Неделя</a:t>
            </a:r>
            <a:endParaRPr lang="ru-RU" sz="4400" dirty="0">
              <a:solidFill>
                <a:srgbClr val="0000CC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987" y="485759"/>
          <a:ext cx="7000924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0462"/>
                <a:gridCol w="3500462"/>
              </a:tblGrid>
              <a:tr h="1732481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</a:rPr>
                        <a:t>Понедельник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1.Каша пшенная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(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молочная)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2.Яйцо отварное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3.Чай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</a:rPr>
                        <a:t> с молоком</a:t>
                      </a:r>
                      <a:endParaRPr lang="ru-RU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4.Хлеб с повидлом</a:t>
                      </a:r>
                    </a:p>
                    <a:p>
                      <a:pPr algn="l"/>
                      <a:r>
                        <a:rPr lang="ru-RU" sz="1400" dirty="0" smtClean="0">
                          <a:solidFill>
                            <a:schemeClr val="tx1"/>
                          </a:solidFill>
                        </a:rPr>
                        <a:t>5.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</a:rPr>
                        <a:t>Хлеб ржано-пшеничный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</a:rPr>
                        <a:t>Четверг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1.Картофельное пюре с тушеной рыбой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2.Салат со свежей морковью на растительном масле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3.какао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4.Хлеб </a:t>
                      </a:r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</a:rPr>
                        <a:t>ржано-пшеничный</a:t>
                      </a:r>
                    </a:p>
                    <a:p>
                      <a:pPr algn="l"/>
                      <a:r>
                        <a:rPr lang="ru-RU" sz="1400" b="1" u="none" baseline="0" dirty="0" smtClean="0">
                          <a:solidFill>
                            <a:schemeClr val="tx1"/>
                          </a:solidFill>
                        </a:rPr>
                        <a:t>5.Мандарин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26932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/>
                        <a:t>Вторник</a:t>
                      </a:r>
                    </a:p>
                    <a:p>
                      <a:pPr algn="l"/>
                      <a:r>
                        <a:rPr lang="ru-RU" sz="1400" b="1" u="none" dirty="0" smtClean="0"/>
                        <a:t>1.Салат из свежей капусты</a:t>
                      </a:r>
                      <a:endParaRPr lang="ru-RU" sz="1400" b="1" u="none" baseline="0" dirty="0" smtClean="0"/>
                    </a:p>
                    <a:p>
                      <a:pPr algn="l"/>
                      <a:r>
                        <a:rPr lang="ru-RU" sz="1400" b="1" u="none" baseline="0" dirty="0" smtClean="0"/>
                        <a:t>2.</a:t>
                      </a:r>
                      <a:r>
                        <a:rPr lang="ru-RU" sz="1400" b="1" u="none" dirty="0" smtClean="0"/>
                        <a:t>Котлета</a:t>
                      </a:r>
                      <a:r>
                        <a:rPr lang="ru-RU" sz="1400" b="1" u="none" baseline="0" dirty="0" smtClean="0"/>
                        <a:t> с соусом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3.Гарнир: каша гречневая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4.Компот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5.Хлеб ржано-пшеничный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6.Яблоко</a:t>
                      </a:r>
                      <a:endParaRPr lang="ru-RU" sz="1400" b="1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>
                          <a:solidFill>
                            <a:schemeClr val="tx1"/>
                          </a:solidFill>
                        </a:rPr>
                        <a:t>Пятница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1.Гуляш с рисовым гарниром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2.Салат 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3.Ватрушка с творогом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3.Чай с молоком</a:t>
                      </a:r>
                    </a:p>
                    <a:p>
                      <a:pPr algn="l"/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4.Хлеб 4.Хлеб </a:t>
                      </a:r>
                      <a:r>
                        <a:rPr lang="ru-RU" sz="1400" b="1" u="none" baseline="0" dirty="0" smtClean="0"/>
                        <a:t>ржано-пшеничный</a:t>
                      </a:r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l"/>
                      <a:endParaRPr lang="ru-RU" sz="1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26932">
                <a:tc>
                  <a:txBody>
                    <a:bodyPr/>
                    <a:lstStyle/>
                    <a:p>
                      <a:pPr algn="ctr"/>
                      <a:r>
                        <a:rPr lang="ru-RU" sz="1400" b="1" u="sng" dirty="0" smtClean="0"/>
                        <a:t>Среда</a:t>
                      </a:r>
                    </a:p>
                    <a:p>
                      <a:pPr algn="l"/>
                      <a:r>
                        <a:rPr lang="ru-RU" sz="1400" b="1" u="none" dirty="0" smtClean="0"/>
                        <a:t>1.Жаркое по-домашнему</a:t>
                      </a:r>
                      <a:r>
                        <a:rPr lang="ru-RU" sz="1400" b="1" u="none" baseline="0" dirty="0" smtClean="0"/>
                        <a:t> (мясо птицы)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2.Салат витаминный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3.Печеное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4.Компот</a:t>
                      </a:r>
                    </a:p>
                    <a:p>
                      <a:pPr algn="l"/>
                      <a:r>
                        <a:rPr lang="ru-RU" sz="1400" b="1" u="none" baseline="0" dirty="0" smtClean="0"/>
                        <a:t>5.Хлеб ржано-пшеничный</a:t>
                      </a:r>
                      <a:endParaRPr lang="ru-RU" sz="1400" b="1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2864" y="128569"/>
            <a:ext cx="6143667" cy="785818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Подвоз</a:t>
            </a:r>
            <a:endParaRPr lang="ru-RU" sz="4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314302" y="628635"/>
          <a:ext cx="6572296" cy="43831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989" y="128569"/>
            <a:ext cx="6429419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Подвоз организован                   из 9 населенных пунктов </a:t>
            </a:r>
            <a:br>
              <a:rPr lang="ru-RU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 7 школ района</a:t>
            </a:r>
            <a:endParaRPr lang="ru-RU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71425" y="1266825"/>
          <a:ext cx="6572296" cy="3862404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3286148"/>
                <a:gridCol w="3286148"/>
              </a:tblGrid>
              <a:tr h="42915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с.Караколь – 17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СШ </a:t>
                      </a:r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им.Акана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Курманова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с.Хрящевка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21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с.Магдалиновка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21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Тимошевскую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СШ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с.Поповка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 17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Тельманскую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СШ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с.Титовка 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– 16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Полтавскую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СШ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с.Ащекуль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7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СШ №6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с.Макеевка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7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Шуйскую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СШ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86 разъезд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– 12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СШ</a:t>
                      </a:r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 №8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9156">
                <a:tc>
                  <a:txBody>
                    <a:bodyPr/>
                    <a:lstStyle/>
                    <a:p>
                      <a:r>
                        <a:rPr lang="ru-RU" sz="1800" b="1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87 разъезд – 1 уч-ся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0363" y="252413"/>
            <a:ext cx="5700712" cy="590536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Автотранспорт</a:t>
            </a:r>
            <a:endParaRPr lang="ru-RU" sz="4400" dirty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9988" y="914387"/>
          <a:ext cx="6858048" cy="41687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D:\Видео и фото РОО\Foto ROO\АВТОБУСЫ\IMG_0179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600318" y="914387"/>
            <a:ext cx="1643074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Рисунок 6" descr="D:\Видео и фото РОО\Foto ROO\АВТОБУСЫ\111.jpg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71756" y="3914783"/>
            <a:ext cx="2000264" cy="12144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6386513" cy="54006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ru-MO" sz="3600" b="1" i="1" dirty="0" smtClean="0">
              <a:latin typeface="KZ Times New Roman" pitchFamily="18" charset="0"/>
            </a:endParaRPr>
          </a:p>
          <a:p>
            <a:pPr algn="ctr" eaLnBrk="1" hangingPunct="1">
              <a:buFont typeface="Wingdings" pitchFamily="2" charset="2"/>
              <a:buNone/>
            </a:pPr>
            <a:endParaRPr lang="ru-MO" sz="3200" b="1" i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ru-MO" sz="3200" b="1" i="1" dirty="0" err="1" smtClean="0">
                <a:solidFill>
                  <a:srgbClr val="0000CC"/>
                </a:solidFill>
                <a:latin typeface="Arial" charset="0"/>
                <a:cs typeface="Arial" charset="0"/>
              </a:rPr>
              <a:t>Көңіл қойып, тыңдағандарыңызға рахмет</a:t>
            </a:r>
            <a:r>
              <a:rPr lang="ru-MO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! </a:t>
            </a:r>
            <a: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/>
            </a:r>
            <a:b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</a:br>
            <a: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/>
            </a:r>
            <a:b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</a:br>
            <a: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Спасибо </a:t>
            </a:r>
            <a:b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</a:br>
            <a:r>
              <a:rPr lang="ru-RU" sz="3200" b="1" i="1" dirty="0" smtClean="0">
                <a:solidFill>
                  <a:srgbClr val="0000CC"/>
                </a:solidFill>
                <a:latin typeface="Arial" charset="0"/>
                <a:cs typeface="Arial" charset="0"/>
              </a:rPr>
              <a:t>за внимание!</a:t>
            </a:r>
          </a:p>
          <a:p>
            <a:pPr algn="ctr" eaLnBrk="1" hangingPunct="1">
              <a:buFont typeface="Wingdings" pitchFamily="2" charset="2"/>
              <a:buNone/>
            </a:pPr>
            <a:endParaRPr lang="ru-RU" sz="4700" b="1" i="1" dirty="0" smtClean="0">
              <a:latin typeface="KZ 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42883"/>
            <a:ext cx="6457970" cy="4857784"/>
          </a:xfrm>
        </p:spPr>
        <p:txBody>
          <a:bodyPr/>
          <a:lstStyle/>
          <a:p>
            <a:pPr>
              <a:buNone/>
            </a:pPr>
            <a:r>
              <a:rPr lang="ru-RU" sz="3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Забота о здоровье – это важнейший 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труд воспитателя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 От жизнерадостности, бодрости детей зависит их духовная 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жизнь, мировоззрение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, умственное развитие, прочность знаний и вера в свои силы» 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	  		</a:t>
            </a:r>
          </a:p>
          <a:p>
            <a:pPr algn="r">
              <a:buNone/>
            </a:pP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		</a:t>
            </a:r>
            <a:r>
              <a:rPr lang="ru-RU" sz="3000" b="1" i="1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В.А.Сухомлинский</a:t>
            </a:r>
            <a:endParaRPr lang="ru-RU" sz="3000" b="1" i="1" dirty="0" smtClean="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529408" cy="700088"/>
          </a:xfrm>
        </p:spPr>
        <p:txBody>
          <a:bodyPr>
            <a:noAutofit/>
          </a:bodyPr>
          <a:lstStyle/>
          <a:p>
            <a:pPr marL="381648" eaLnBrk="1" fontAlgn="auto" hangingPunct="1">
              <a:spcAft>
                <a:spcPts val="0"/>
              </a:spcAft>
              <a:defRPr/>
            </a:pPr>
            <a:r>
              <a:rPr lang="ru-RU" sz="2600" dirty="0" smtClean="0">
                <a:solidFill>
                  <a:srgbClr val="0000CC"/>
                </a:solidFill>
                <a:latin typeface="Arial Black" pitchFamily="34" charset="0"/>
              </a:rPr>
              <a:t>Нормативно-правовая база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0" y="700088"/>
            <a:ext cx="6386513" cy="4700587"/>
          </a:xfrm>
        </p:spPr>
        <p:txBody>
          <a:bodyPr>
            <a:normAutofit/>
          </a:bodyPr>
          <a:lstStyle/>
          <a:p>
            <a:pPr marL="512763" indent="-512763" eaLnBrk="1" fontAlgn="auto" hangingPunct="1"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b="1" dirty="0" smtClean="0"/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. Закон РК «Об образовании»  от 27.07.2007г.                                                                                       </a:t>
            </a:r>
          </a:p>
          <a:p>
            <a:pPr marL="512763" indent="-512763" algn="just" eaLnBrk="1" fontAlgn="auto" hangingPunct="1"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2.Постановление Правительства РК от 22.02.2012г. №255 «Об утверждении Правил расходования средств, выделяемых на оказание финансовой и материальной помощи социально незащищенным обучающимся и обучающимся из числа малообеспеченных семей».</a:t>
            </a:r>
          </a:p>
          <a:p>
            <a:pPr marL="512763" indent="-512763" algn="just" eaLnBrk="1" fontAlgn="auto" hangingPunct="1"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 3.Методические рекомендации «Организация горячего питания в школьных столовых», утвержденные приказом и.о. Председателя Комитета государственного санитарно-эпидемиологического надзора министерства здравоохранения РК № 98 от 13.08.2008г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2763" indent="-512763" eaLnBrk="1" fontAlgn="auto" hangingPunct="1"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2763" indent="-512763" eaLnBrk="1" fontAlgn="auto" hangingPunct="1">
              <a:spcBef>
                <a:spcPts val="472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32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6672284" cy="771511"/>
          </a:xfrm>
        </p:spPr>
        <p:txBody>
          <a:bodyPr/>
          <a:lstStyle/>
          <a:p>
            <a:pPr marL="381648" algn="ctr" eaLnBrk="1" fontAlgn="auto" hangingPunct="1">
              <a:spcAft>
                <a:spcPts val="0"/>
              </a:spcAft>
              <a:defRPr/>
            </a:pPr>
            <a:r>
              <a:rPr lang="ru-RU" sz="3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Количество учащихся</a:t>
            </a:r>
          </a:p>
        </p:txBody>
      </p:sp>
      <p:graphicFrame>
        <p:nvGraphicFramePr>
          <p:cNvPr id="1026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936625"/>
          <a:ext cx="7200900" cy="4411663"/>
        </p:xfrm>
        <a:graphic>
          <a:graphicData uri="http://schemas.openxmlformats.org/presentationml/2006/ole">
            <p:oleObj spid="_x0000_s1026" name="Worksheet" r:id="rId3" imgW="7058025" imgH="4324502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6457970" cy="1057263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381648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Количество учащихся,</a:t>
            </a:r>
            <a:b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охваченных бесплатным горячим питанием</a:t>
            </a:r>
            <a:endParaRPr lang="ru-RU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50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239838"/>
          <a:ext cx="7200900" cy="4044950"/>
        </p:xfrm>
        <a:graphic>
          <a:graphicData uri="http://schemas.openxmlformats.org/presentationml/2006/ole">
            <p:oleObj spid="_x0000_s2050" name="Worksheet" r:id="rId3" imgW="6953250" imgH="390509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1"/>
            <a:ext cx="6457970" cy="985838"/>
          </a:xfrm>
        </p:spPr>
        <p:txBody>
          <a:bodyPr>
            <a:noAutofit/>
          </a:bodyPr>
          <a:lstStyle/>
          <a:p>
            <a:pPr marL="381648" algn="ctr" eaLnBrk="1" fontAlgn="auto" hangingPunct="1">
              <a:spcAft>
                <a:spcPts val="0"/>
              </a:spcAft>
              <a:defRPr/>
            </a:pPr>
            <a:r>
              <a:rPr lang="ru-RU" sz="24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Процент охвата учащихся бесплатным горячим питанием</a:t>
            </a:r>
          </a:p>
        </p:txBody>
      </p:sp>
      <p:graphicFrame>
        <p:nvGraphicFramePr>
          <p:cNvPr id="3074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55688"/>
          <a:ext cx="7200900" cy="4273550"/>
        </p:xfrm>
        <a:graphic>
          <a:graphicData uri="http://schemas.openxmlformats.org/presentationml/2006/ole">
            <p:oleObj spid="_x0000_s3074" name="Worksheet" r:id="rId4" imgW="7124700" imgH="4228998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6386532" cy="914387"/>
          </a:xfrm>
        </p:spPr>
        <p:txBody>
          <a:bodyPr>
            <a:noAutofit/>
          </a:bodyPr>
          <a:lstStyle/>
          <a:p>
            <a:pPr marL="381648" algn="ctr"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Количество учащихся </a:t>
            </a:r>
            <a:br>
              <a:rPr lang="ru-RU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28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1- 4 классов</a:t>
            </a:r>
          </a:p>
        </p:txBody>
      </p:sp>
      <p:graphicFrame>
        <p:nvGraphicFramePr>
          <p:cNvPr id="4098" name="Содержимое 4"/>
          <p:cNvGraphicFramePr>
            <a:graphicFrameLocks noGrp="1"/>
          </p:cNvGraphicFramePr>
          <p:nvPr>
            <p:ph/>
          </p:nvPr>
        </p:nvGraphicFramePr>
        <p:xfrm>
          <a:off x="0" y="984250"/>
          <a:ext cx="6457950" cy="4346575"/>
        </p:xfrm>
        <a:graphic>
          <a:graphicData uri="http://schemas.openxmlformats.org/presentationml/2006/ole">
            <p:oleObj spid="_x0000_s4098" name="Worksheet" r:id="rId3" imgW="6381750" imgH="4295648" progId="Excel.Sheet.8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" y="-1"/>
            <a:ext cx="6386532" cy="1128702"/>
          </a:xfrm>
        </p:spPr>
        <p:txBody>
          <a:bodyPr>
            <a:noAutofit/>
          </a:bodyPr>
          <a:lstStyle/>
          <a:p>
            <a:pPr marL="381648" algn="ctr" eaLnBrk="1" fontAlgn="auto" hangingPunct="1">
              <a:spcAft>
                <a:spcPts val="0"/>
              </a:spcAft>
              <a:defRPr/>
            </a:pPr>
            <a:r>
              <a:rPr lang="ru-RU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Количество учащихся 1- 4 классов, </a:t>
            </a:r>
            <a:br>
              <a:rPr lang="ru-RU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охваченных бесплатным горячим питанием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0" y="1200139"/>
          <a:ext cx="7200900" cy="4200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6457969" cy="914387"/>
          </a:xfrm>
        </p:spPr>
        <p:txBody>
          <a:bodyPr/>
          <a:lstStyle/>
          <a:p>
            <a:pPr>
              <a:defRPr/>
            </a:pPr>
            <a:r>
              <a:rPr lang="ru-RU" sz="2600" dirty="0" smtClean="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% охвата бесплатным горячим питанием учащихся 1- 4 классов</a:t>
            </a:r>
            <a:endParaRPr lang="ru-RU" sz="2600" dirty="0">
              <a:solidFill>
                <a:srgbClr val="0000CC"/>
              </a:solidFill>
            </a:endParaRPr>
          </a:p>
        </p:txBody>
      </p:sp>
      <p:graphicFrame>
        <p:nvGraphicFramePr>
          <p:cNvPr id="18435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1130300"/>
          <a:ext cx="7200900" cy="4197350"/>
        </p:xfrm>
        <a:graphic>
          <a:graphicData uri="http://schemas.openxmlformats.org/presentationml/2006/ole">
            <p:oleObj spid="_x0000_s18435" name="Worksheet" r:id="rId3" imgW="7124700" imgH="415300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зящная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2172</TotalTime>
  <Words>620</Words>
  <Application>Microsoft Office PowerPoint</Application>
  <PresentationFormat>Произвольный</PresentationFormat>
  <Paragraphs>196</Paragraphs>
  <Slides>19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Изящная</vt:lpstr>
      <vt:lpstr>Worksheet</vt:lpstr>
      <vt:lpstr>           </vt:lpstr>
      <vt:lpstr>Слайд 2</vt:lpstr>
      <vt:lpstr>Нормативно-правовая база</vt:lpstr>
      <vt:lpstr>Количество учащихся</vt:lpstr>
      <vt:lpstr>Количество учащихся, охваченных бесплатным горячим питанием</vt:lpstr>
      <vt:lpstr>Процент охвата учащихся бесплатным горячим питанием</vt:lpstr>
      <vt:lpstr>Количество учащихся   1- 4 классов</vt:lpstr>
      <vt:lpstr>Количество учащихся 1- 4 классов,  охваченных бесплатным горячим питанием</vt:lpstr>
      <vt:lpstr>% охвата бесплатным горячим питанием учащихся 1- 4 классов</vt:lpstr>
      <vt:lpstr>Сумма средств Фонд всеобуча           на питание (млн.тенге)</vt:lpstr>
      <vt:lpstr>100% бесплатное горячее питание  за  счет  ТОО</vt:lpstr>
      <vt:lpstr>1 Неделя</vt:lpstr>
      <vt:lpstr>2 Неделя</vt:lpstr>
      <vt:lpstr>3 Неделя</vt:lpstr>
      <vt:lpstr>4 Неделя</vt:lpstr>
      <vt:lpstr>Подвоз</vt:lpstr>
      <vt:lpstr>Подвоз организован                   из 9 населенных пунктов  в 7 школ района</vt:lpstr>
      <vt:lpstr>Автотранспорт</vt:lpstr>
      <vt:lpstr>Слайд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ROO</dc:creator>
  <cp:lastModifiedBy>User</cp:lastModifiedBy>
  <cp:revision>453</cp:revision>
  <dcterms:created xsi:type="dcterms:W3CDTF">2008-08-21T08:20:17Z</dcterms:created>
  <dcterms:modified xsi:type="dcterms:W3CDTF">2018-11-07T09:03:17Z</dcterms:modified>
</cp:coreProperties>
</file>