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7" r:id="rId3"/>
    <p:sldId id="264" r:id="rId4"/>
    <p:sldId id="281" r:id="rId5"/>
    <p:sldId id="283" r:id="rId6"/>
    <p:sldId id="282" r:id="rId7"/>
    <p:sldId id="259" r:id="rId8"/>
    <p:sldId id="27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26728A"/>
    <a:srgbClr val="692AA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9" autoAdjust="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30896E35-0A8E-420E-8F43-4C56C72A5BA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4114800" y="5691188"/>
            <a:ext cx="1079500" cy="633412"/>
            <a:chOff x="2680" y="3678"/>
            <a:chExt cx="680" cy="399"/>
          </a:xfrm>
        </p:grpSpPr>
        <p:sp>
          <p:nvSpPr>
            <p:cNvPr id="3086" name="Text Box 14"/>
            <p:cNvSpPr txBox="1">
              <a:spLocks noChangeArrowheads="1"/>
            </p:cNvSpPr>
            <p:nvPr/>
          </p:nvSpPr>
          <p:spPr bwMode="gray">
            <a:xfrm>
              <a:off x="2680" y="3789"/>
              <a:ext cx="6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</a:rPr>
                <a:t>LOGO</a:t>
              </a:r>
            </a:p>
          </p:txBody>
        </p:sp>
        <p:sp>
          <p:nvSpPr>
            <p:cNvPr id="3087" name="AutoShape 15"/>
            <p:cNvSpPr>
              <a:spLocks noChangeArrowheads="1"/>
            </p:cNvSpPr>
            <p:nvPr/>
          </p:nvSpPr>
          <p:spPr bwMode="gray">
            <a:xfrm rot="5400000">
              <a:off x="2928" y="3493"/>
              <a:ext cx="172" cy="542"/>
            </a:xfrm>
            <a:prstGeom prst="moon">
              <a:avLst>
                <a:gd name="adj" fmla="val 21208"/>
              </a:avLst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39850"/>
            <a:ext cx="7696200" cy="1241425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>
            <a:lvl1pPr>
              <a:defRPr sz="5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743200"/>
            <a:ext cx="6324600" cy="381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0A629-C33A-4896-B020-535641AA87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19900" y="152400"/>
            <a:ext cx="2095500" cy="6172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152400"/>
            <a:ext cx="6134100" cy="6172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E8A781-7FCA-4CAC-9CB1-145448EA43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152400"/>
            <a:ext cx="76200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533400" y="1066800"/>
            <a:ext cx="8229600" cy="5257800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586538"/>
            <a:ext cx="2133600" cy="2286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586538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586538"/>
            <a:ext cx="2133600" cy="228600"/>
          </a:xfrm>
        </p:spPr>
        <p:txBody>
          <a:bodyPr/>
          <a:lstStyle>
            <a:lvl1pPr>
              <a:defRPr/>
            </a:lvl1pPr>
          </a:lstStyle>
          <a:p>
            <a:fld id="{4D86449B-3066-4AFD-92CE-C27683F998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9FACED-378B-4C2E-9483-05FDAAC64B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14108-4298-46AD-9CAA-D65A82E4C1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3400" y="10668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24400" y="10668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D4FDB-C7DD-4179-96BE-583D7CE574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A80D4-2FA5-4B81-AEFC-44B5DA2446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144196-0637-4E93-A285-166604B296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F60E38-749C-4A1D-8779-34079E6CF5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DD9575-B8E6-47B1-8A1A-FE3C08B60D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49BFC4-0630-4D29-83CF-7C2C5FA56B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AutoShape 43"/>
          <p:cNvSpPr>
            <a:spLocks noChangeArrowheads="1"/>
          </p:cNvSpPr>
          <p:nvPr/>
        </p:nvSpPr>
        <p:spPr bwMode="white">
          <a:xfrm>
            <a:off x="239713" y="773113"/>
            <a:ext cx="8653462" cy="5780087"/>
          </a:xfrm>
          <a:prstGeom prst="roundRect">
            <a:avLst>
              <a:gd name="adj" fmla="val 6648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21176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2857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66" name="AutoShape 42"/>
          <p:cNvSpPr>
            <a:spLocks noChangeArrowheads="1"/>
          </p:cNvSpPr>
          <p:nvPr/>
        </p:nvSpPr>
        <p:spPr bwMode="auto">
          <a:xfrm>
            <a:off x="304800" y="838200"/>
            <a:ext cx="8534400" cy="5649913"/>
          </a:xfrm>
          <a:prstGeom prst="roundRect">
            <a:avLst>
              <a:gd name="adj" fmla="val 6250"/>
            </a:avLst>
          </a:prstGeom>
          <a:solidFill>
            <a:schemeClr val="bg1">
              <a:alpha val="89999"/>
            </a:schemeClr>
          </a:solidFill>
          <a:ln w="2857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57" name="AutoShape 33"/>
          <p:cNvSpPr>
            <a:spLocks noChangeArrowheads="1"/>
          </p:cNvSpPr>
          <p:nvPr/>
        </p:nvSpPr>
        <p:spPr bwMode="gray">
          <a:xfrm rot="-37800000">
            <a:off x="163513" y="338138"/>
            <a:ext cx="381000" cy="228600"/>
          </a:xfrm>
          <a:prstGeom prst="triangle">
            <a:avLst>
              <a:gd name="adj" fmla="val 50000"/>
            </a:avLst>
          </a:prstGeom>
          <a:solidFill>
            <a:schemeClr val="tx1">
              <a:alpha val="8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58" name="AutoShape 34"/>
          <p:cNvSpPr>
            <a:spLocks noChangeArrowheads="1"/>
          </p:cNvSpPr>
          <p:nvPr/>
        </p:nvSpPr>
        <p:spPr bwMode="gray">
          <a:xfrm rot="-37800000">
            <a:off x="468313" y="338138"/>
            <a:ext cx="381000" cy="228600"/>
          </a:xfrm>
          <a:prstGeom prst="triangle">
            <a:avLst>
              <a:gd name="adj" fmla="val 50000"/>
            </a:avLst>
          </a:prstGeom>
          <a:solidFill>
            <a:schemeClr val="tx1">
              <a:alpha val="56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59" name="AutoShape 35"/>
          <p:cNvSpPr>
            <a:spLocks noChangeArrowheads="1"/>
          </p:cNvSpPr>
          <p:nvPr/>
        </p:nvSpPr>
        <p:spPr bwMode="gray">
          <a:xfrm rot="-37800000">
            <a:off x="773113" y="338138"/>
            <a:ext cx="381000" cy="228600"/>
          </a:xfrm>
          <a:prstGeom prst="triangle">
            <a:avLst>
              <a:gd name="adj" fmla="val 50000"/>
            </a:avLst>
          </a:prstGeom>
          <a:solidFill>
            <a:schemeClr val="tx1">
              <a:alpha val="2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066800"/>
            <a:ext cx="8229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86538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86538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86538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EC1AFA3-A8C4-4E31-9211-565F4979147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152400"/>
            <a:ext cx="76200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Трудоустройство выпускников 2018 года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357654" y="6357958"/>
            <a:ext cx="4786346" cy="381000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2200" b="1" i="1" dirty="0" smtClean="0">
                <a:solidFill>
                  <a:srgbClr val="FF0000"/>
                </a:solidFill>
                <a:latin typeface="Book Antiqua" pitchFamily="18" charset="0"/>
                <a:cs typeface="BrowalliaUPC" pitchFamily="34" charset="-34"/>
              </a:rPr>
              <a:t>Атбасар </a:t>
            </a:r>
            <a:r>
              <a:rPr lang="ru-RU" sz="2200" b="1" i="1" dirty="0" err="1" smtClean="0">
                <a:solidFill>
                  <a:srgbClr val="FF0000"/>
                </a:solidFill>
                <a:latin typeface="Book Antiqua" pitchFamily="18" charset="0"/>
                <a:cs typeface="BrowalliaUPC" pitchFamily="34" charset="-34"/>
              </a:rPr>
              <a:t>ауданы</a:t>
            </a:r>
            <a:r>
              <a:rPr lang="kk-KZ" sz="2200" b="1" i="1" dirty="0" smtClean="0">
                <a:solidFill>
                  <a:srgbClr val="FF0000"/>
                </a:solidFill>
                <a:latin typeface="Book Antiqua" pitchFamily="18" charset="0"/>
                <a:cs typeface="BrowalliaUPC" pitchFamily="34" charset="-34"/>
              </a:rPr>
              <a:t> білім бөлімі</a:t>
            </a:r>
            <a:endParaRPr lang="en-US" sz="2200" b="1" i="1" dirty="0">
              <a:solidFill>
                <a:srgbClr val="FF0000"/>
              </a:solidFill>
              <a:latin typeface="Book Antiqua" pitchFamily="18" charset="0"/>
              <a:cs typeface="BrowalliaUPC" pitchFamily="34" charset="-34"/>
            </a:endParaRPr>
          </a:p>
        </p:txBody>
      </p:sp>
      <p:sp>
        <p:nvSpPr>
          <p:cNvPr id="61446" name="AutoShape 6"/>
          <p:cNvSpPr>
            <a:spLocks noChangeArrowheads="1"/>
          </p:cNvSpPr>
          <p:nvPr/>
        </p:nvSpPr>
        <p:spPr bwMode="auto">
          <a:xfrm rot="2825475">
            <a:off x="3841750" y="2711450"/>
            <a:ext cx="633413" cy="392113"/>
          </a:xfrm>
          <a:prstGeom prst="leftArrow">
            <a:avLst>
              <a:gd name="adj1" fmla="val 24509"/>
              <a:gd name="adj2" fmla="val 106316"/>
            </a:avLst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61448" name="Picture 8" descr="C:\Users\User\Desktop\Едрисова\Эмблема РО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5000636"/>
            <a:ext cx="1357298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sz="3600" dirty="0" smtClean="0">
                <a:solidFill>
                  <a:srgbClr val="FF0000"/>
                </a:solidFill>
              </a:rPr>
              <a:t>Итоги года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1025" name="Line 65"/>
          <p:cNvSpPr>
            <a:spLocks noChangeShapeType="1"/>
          </p:cNvSpPr>
          <p:nvPr/>
        </p:nvSpPr>
        <p:spPr bwMode="gray">
          <a:xfrm>
            <a:off x="2351088" y="2339975"/>
            <a:ext cx="480060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24" name="Rectangle 64"/>
          <p:cNvSpPr>
            <a:spLocks noChangeArrowheads="1"/>
          </p:cNvSpPr>
          <p:nvPr/>
        </p:nvSpPr>
        <p:spPr bwMode="gray">
          <a:xfrm rot="3419336">
            <a:off x="2078037" y="1763713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41026" name="Text Box 66"/>
          <p:cNvSpPr txBox="1">
            <a:spLocks noChangeArrowheads="1"/>
          </p:cNvSpPr>
          <p:nvPr/>
        </p:nvSpPr>
        <p:spPr bwMode="gray">
          <a:xfrm>
            <a:off x="2884488" y="1851025"/>
            <a:ext cx="454503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kk-KZ" sz="2400" dirty="0" smtClean="0"/>
              <a:t>Всего окончило школу-6741</a:t>
            </a:r>
            <a:endParaRPr lang="en-US" sz="2400" dirty="0"/>
          </a:p>
        </p:txBody>
      </p:sp>
      <p:sp>
        <p:nvSpPr>
          <p:cNvPr id="41027" name="Text Box 67"/>
          <p:cNvSpPr txBox="1">
            <a:spLocks noChangeArrowheads="1"/>
          </p:cNvSpPr>
          <p:nvPr/>
        </p:nvSpPr>
        <p:spPr bwMode="gray">
          <a:xfrm>
            <a:off x="2155825" y="1795463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41030" name="Line 70"/>
          <p:cNvSpPr>
            <a:spLocks noChangeShapeType="1"/>
          </p:cNvSpPr>
          <p:nvPr/>
        </p:nvSpPr>
        <p:spPr bwMode="gray">
          <a:xfrm>
            <a:off x="2351088" y="3276600"/>
            <a:ext cx="480060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29" name="Rectangle 69"/>
          <p:cNvSpPr>
            <a:spLocks noChangeArrowheads="1"/>
          </p:cNvSpPr>
          <p:nvPr/>
        </p:nvSpPr>
        <p:spPr bwMode="gray">
          <a:xfrm rot="3419336">
            <a:off x="2078037" y="2700338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41031" name="Text Box 71"/>
          <p:cNvSpPr txBox="1">
            <a:spLocks noChangeArrowheads="1"/>
          </p:cNvSpPr>
          <p:nvPr/>
        </p:nvSpPr>
        <p:spPr bwMode="gray">
          <a:xfrm>
            <a:off x="2857488" y="2500306"/>
            <a:ext cx="3897312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kk-KZ" sz="2400" dirty="0" smtClean="0"/>
              <a:t>“Алтын белгі”-17</a:t>
            </a:r>
          </a:p>
          <a:p>
            <a:pPr algn="ctr" eaLnBrk="0" hangingPunct="0"/>
            <a:r>
              <a:rPr lang="kk-KZ" sz="2400" dirty="0" smtClean="0"/>
              <a:t>Аттестат с отличием-6</a:t>
            </a:r>
            <a:endParaRPr lang="en-US" sz="2400" dirty="0"/>
          </a:p>
        </p:txBody>
      </p:sp>
      <p:sp>
        <p:nvSpPr>
          <p:cNvPr id="41032" name="Text Box 72"/>
          <p:cNvSpPr txBox="1">
            <a:spLocks noChangeArrowheads="1"/>
          </p:cNvSpPr>
          <p:nvPr/>
        </p:nvSpPr>
        <p:spPr bwMode="gray">
          <a:xfrm>
            <a:off x="2155825" y="2732088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1035" name="Line 75"/>
          <p:cNvSpPr>
            <a:spLocks noChangeShapeType="1"/>
          </p:cNvSpPr>
          <p:nvPr/>
        </p:nvSpPr>
        <p:spPr bwMode="gray">
          <a:xfrm>
            <a:off x="2351088" y="4244975"/>
            <a:ext cx="480060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34" name="Rectangle 74"/>
          <p:cNvSpPr>
            <a:spLocks noChangeArrowheads="1"/>
          </p:cNvSpPr>
          <p:nvPr/>
        </p:nvSpPr>
        <p:spPr bwMode="gray">
          <a:xfrm rot="3419336">
            <a:off x="2078037" y="3668713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41036" name="Text Box 76"/>
          <p:cNvSpPr txBox="1">
            <a:spLocks noChangeArrowheads="1"/>
          </p:cNvSpPr>
          <p:nvPr/>
        </p:nvSpPr>
        <p:spPr bwMode="gray">
          <a:xfrm>
            <a:off x="2884488" y="3756025"/>
            <a:ext cx="38973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kk-KZ" sz="2400" dirty="0" smtClean="0"/>
              <a:t>11 класс-258 выпускников</a:t>
            </a:r>
            <a:endParaRPr lang="en-US" sz="2400" dirty="0"/>
          </a:p>
        </p:txBody>
      </p:sp>
      <p:sp>
        <p:nvSpPr>
          <p:cNvPr id="41037" name="Text Box 77"/>
          <p:cNvSpPr txBox="1">
            <a:spLocks noChangeArrowheads="1"/>
          </p:cNvSpPr>
          <p:nvPr/>
        </p:nvSpPr>
        <p:spPr bwMode="gray">
          <a:xfrm>
            <a:off x="2155825" y="3700463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41040" name="Line 80"/>
          <p:cNvSpPr>
            <a:spLocks noChangeShapeType="1"/>
          </p:cNvSpPr>
          <p:nvPr/>
        </p:nvSpPr>
        <p:spPr bwMode="gray">
          <a:xfrm>
            <a:off x="2351088" y="5181600"/>
            <a:ext cx="480060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39" name="Rectangle 79"/>
          <p:cNvSpPr>
            <a:spLocks noChangeArrowheads="1"/>
          </p:cNvSpPr>
          <p:nvPr/>
        </p:nvSpPr>
        <p:spPr bwMode="gray">
          <a:xfrm rot="3419336">
            <a:off x="2078037" y="4605338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41041" name="Text Box 81"/>
          <p:cNvSpPr txBox="1">
            <a:spLocks noChangeArrowheads="1"/>
          </p:cNvSpPr>
          <p:nvPr/>
        </p:nvSpPr>
        <p:spPr bwMode="gray">
          <a:xfrm>
            <a:off x="2884488" y="4692650"/>
            <a:ext cx="38973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kk-KZ" sz="2400" dirty="0" smtClean="0"/>
              <a:t>9 класс-564 ученика</a:t>
            </a:r>
            <a:endParaRPr lang="en-US" sz="2400" dirty="0"/>
          </a:p>
        </p:txBody>
      </p:sp>
      <p:sp>
        <p:nvSpPr>
          <p:cNvPr id="41042" name="Text Box 82"/>
          <p:cNvSpPr txBox="1">
            <a:spLocks noChangeArrowheads="1"/>
          </p:cNvSpPr>
          <p:nvPr/>
        </p:nvSpPr>
        <p:spPr bwMode="gray">
          <a:xfrm>
            <a:off x="2155825" y="4637088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sz="3600" dirty="0" smtClean="0">
                <a:solidFill>
                  <a:srgbClr val="FF0000"/>
                </a:solidFill>
              </a:rPr>
              <a:t>Гранты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8131" name="AutoShape 3"/>
          <p:cNvSpPr>
            <a:spLocks noChangeArrowheads="1"/>
          </p:cNvSpPr>
          <p:nvPr/>
        </p:nvSpPr>
        <p:spPr bwMode="gray">
          <a:xfrm>
            <a:off x="381000" y="1447800"/>
            <a:ext cx="5791200" cy="4495800"/>
          </a:xfrm>
          <a:prstGeom prst="rightArrow">
            <a:avLst>
              <a:gd name="adj1" fmla="val 79306"/>
              <a:gd name="adj2" fmla="val 31905"/>
            </a:avLst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blackWhite">
          <a:xfrm>
            <a:off x="685800" y="2057400"/>
            <a:ext cx="40386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ru-RU" sz="2400" dirty="0" smtClean="0"/>
              <a:t>ВУЗы </a:t>
            </a:r>
            <a:r>
              <a:rPr lang="ru-RU" sz="2400" dirty="0"/>
              <a:t>-</a:t>
            </a:r>
            <a:r>
              <a:rPr lang="ru-RU" sz="2400" dirty="0" smtClean="0"/>
              <a:t> </a:t>
            </a:r>
            <a:r>
              <a:rPr lang="ru-RU" sz="2400" dirty="0"/>
              <a:t>79 учащихся 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48133" name="AutoShape 5"/>
          <p:cNvSpPr>
            <a:spLocks noChangeArrowheads="1"/>
          </p:cNvSpPr>
          <p:nvPr/>
        </p:nvSpPr>
        <p:spPr bwMode="blackWhite">
          <a:xfrm>
            <a:off x="685800" y="3200400"/>
            <a:ext cx="40386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699D5F"/>
              </a:gs>
              <a:gs pos="100000">
                <a:srgbClr val="699D5F">
                  <a:gamma/>
                  <a:shade val="46275"/>
                  <a:invGamma/>
                </a:srgb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kk-KZ" sz="2800" dirty="0" smtClean="0">
                <a:solidFill>
                  <a:schemeClr val="bg1"/>
                </a:solidFill>
              </a:rPr>
              <a:t>ВУЗы РК-63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8134" name="AutoShape 6"/>
          <p:cNvSpPr>
            <a:spLocks noChangeArrowheads="1"/>
          </p:cNvSpPr>
          <p:nvPr/>
        </p:nvSpPr>
        <p:spPr bwMode="blackWhite">
          <a:xfrm>
            <a:off x="685800" y="4343400"/>
            <a:ext cx="40386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kk-KZ" sz="2400" dirty="0" smtClean="0">
                <a:solidFill>
                  <a:schemeClr val="bg1"/>
                </a:solidFill>
              </a:rPr>
              <a:t>ВУЗы Зарубежья-16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8135" name="AutoShape 7"/>
          <p:cNvSpPr>
            <a:spLocks noChangeArrowheads="1"/>
          </p:cNvSpPr>
          <p:nvPr/>
        </p:nvSpPr>
        <p:spPr bwMode="auto">
          <a:xfrm>
            <a:off x="5943600" y="2971800"/>
            <a:ext cx="2514600" cy="1295400"/>
          </a:xfrm>
          <a:prstGeom prst="roundRect">
            <a:avLst>
              <a:gd name="adj" fmla="val 9106"/>
            </a:avLst>
          </a:prstGeom>
          <a:noFill/>
          <a:ln w="25400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kk-KZ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гранты</a:t>
            </a:r>
            <a:endParaRPr lang="en-US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ru-RU" dirty="0" smtClean="0"/>
              <a:t>Трудоустройство 9 класс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71683" name="Group 3"/>
          <p:cNvGrpSpPr>
            <a:grpSpLocks/>
          </p:cNvGrpSpPr>
          <p:nvPr/>
        </p:nvGrpSpPr>
        <p:grpSpPr bwMode="auto">
          <a:xfrm>
            <a:off x="762000" y="1356850"/>
            <a:ext cx="8159967" cy="4434351"/>
            <a:chOff x="480" y="1075"/>
            <a:chExt cx="4911" cy="2669"/>
          </a:xfrm>
        </p:grpSpPr>
        <p:sp>
          <p:nvSpPr>
            <p:cNvPr id="71684" name="Freeform 4"/>
            <p:cNvSpPr>
              <a:spLocks noEditPoints="1"/>
            </p:cNvSpPr>
            <p:nvPr/>
          </p:nvSpPr>
          <p:spPr bwMode="gray">
            <a:xfrm rot="-1358056">
              <a:off x="877" y="1765"/>
              <a:ext cx="3839" cy="1527"/>
            </a:xfrm>
            <a:custGeom>
              <a:avLst/>
              <a:gdLst/>
              <a:ahLst/>
              <a:cxnLst>
                <a:cxn ang="0">
                  <a:pos x="1692" y="12"/>
                </a:cxn>
                <a:cxn ang="0">
                  <a:pos x="1234" y="74"/>
                </a:cxn>
                <a:cxn ang="0">
                  <a:pos x="828" y="182"/>
                </a:cxn>
                <a:cxn ang="0">
                  <a:pos x="486" y="330"/>
                </a:cxn>
                <a:cxn ang="0">
                  <a:pos x="226" y="510"/>
                </a:cxn>
                <a:cxn ang="0">
                  <a:pos x="58" y="718"/>
                </a:cxn>
                <a:cxn ang="0">
                  <a:pos x="0" y="944"/>
                </a:cxn>
                <a:cxn ang="0">
                  <a:pos x="58" y="1170"/>
                </a:cxn>
                <a:cxn ang="0">
                  <a:pos x="226" y="1378"/>
                </a:cxn>
                <a:cxn ang="0">
                  <a:pos x="486" y="1558"/>
                </a:cxn>
                <a:cxn ang="0">
                  <a:pos x="828" y="1706"/>
                </a:cxn>
                <a:cxn ang="0">
                  <a:pos x="1234" y="1814"/>
                </a:cxn>
                <a:cxn ang="0">
                  <a:pos x="1692" y="1876"/>
                </a:cxn>
                <a:cxn ang="0">
                  <a:pos x="2186" y="1884"/>
                </a:cxn>
                <a:cxn ang="0">
                  <a:pos x="2658" y="1840"/>
                </a:cxn>
                <a:cxn ang="0">
                  <a:pos x="3084" y="1746"/>
                </a:cxn>
                <a:cxn ang="0">
                  <a:pos x="3448" y="1612"/>
                </a:cxn>
                <a:cxn ang="0">
                  <a:pos x="3738" y="1442"/>
                </a:cxn>
                <a:cxn ang="0">
                  <a:pos x="3938" y="1242"/>
                </a:cxn>
                <a:cxn ang="0">
                  <a:pos x="4034" y="1022"/>
                </a:cxn>
                <a:cxn ang="0">
                  <a:pos x="4014" y="790"/>
                </a:cxn>
                <a:cxn ang="0">
                  <a:pos x="3882" y="576"/>
                </a:cxn>
                <a:cxn ang="0">
                  <a:pos x="3650" y="386"/>
                </a:cxn>
                <a:cxn ang="0">
                  <a:pos x="3334" y="228"/>
                </a:cxn>
                <a:cxn ang="0">
                  <a:pos x="2948" y="106"/>
                </a:cxn>
                <a:cxn ang="0">
                  <a:pos x="2506" y="28"/>
                </a:cxn>
                <a:cxn ang="0">
                  <a:pos x="2020" y="0"/>
                </a:cxn>
                <a:cxn ang="0">
                  <a:pos x="1606" y="1736"/>
                </a:cxn>
                <a:cxn ang="0">
                  <a:pos x="1164" y="1678"/>
                </a:cxn>
                <a:cxn ang="0">
                  <a:pos x="776" y="1576"/>
                </a:cxn>
                <a:cxn ang="0">
                  <a:pos x="458" y="1436"/>
                </a:cxn>
                <a:cxn ang="0">
                  <a:pos x="224" y="1266"/>
                </a:cxn>
                <a:cxn ang="0">
                  <a:pos x="88" y="1074"/>
                </a:cxn>
                <a:cxn ang="0">
                  <a:pos x="68" y="864"/>
                </a:cxn>
                <a:cxn ang="0">
                  <a:pos x="166" y="664"/>
                </a:cxn>
                <a:cxn ang="0">
                  <a:pos x="370" y="486"/>
                </a:cxn>
                <a:cxn ang="0">
                  <a:pos x="662" y="336"/>
                </a:cxn>
                <a:cxn ang="0">
                  <a:pos x="1028" y="222"/>
                </a:cxn>
                <a:cxn ang="0">
                  <a:pos x="1454" y="148"/>
                </a:cxn>
                <a:cxn ang="0">
                  <a:pos x="1922" y="120"/>
                </a:cxn>
                <a:cxn ang="0">
                  <a:pos x="2392" y="148"/>
                </a:cxn>
                <a:cxn ang="0">
                  <a:pos x="2818" y="222"/>
                </a:cxn>
                <a:cxn ang="0">
                  <a:pos x="3184" y="336"/>
                </a:cxn>
                <a:cxn ang="0">
                  <a:pos x="3476" y="486"/>
                </a:cxn>
                <a:cxn ang="0">
                  <a:pos x="3680" y="664"/>
                </a:cxn>
                <a:cxn ang="0">
                  <a:pos x="3778" y="864"/>
                </a:cxn>
                <a:cxn ang="0">
                  <a:pos x="3758" y="1074"/>
                </a:cxn>
                <a:cxn ang="0">
                  <a:pos x="3622" y="1266"/>
                </a:cxn>
                <a:cxn ang="0">
                  <a:pos x="3388" y="1436"/>
                </a:cxn>
                <a:cxn ang="0">
                  <a:pos x="3070" y="1576"/>
                </a:cxn>
                <a:cxn ang="0">
                  <a:pos x="2682" y="1678"/>
                </a:cxn>
                <a:cxn ang="0">
                  <a:pos x="2240" y="1736"/>
                </a:cxn>
              </a:cxnLst>
              <a:rect l="0" t="0" r="r" b="b"/>
              <a:pathLst>
                <a:path w="4040" h="1888">
                  <a:moveTo>
                    <a:pt x="2020" y="0"/>
                  </a:moveTo>
                  <a:lnTo>
                    <a:pt x="1854" y="4"/>
                  </a:lnTo>
                  <a:lnTo>
                    <a:pt x="1692" y="12"/>
                  </a:lnTo>
                  <a:lnTo>
                    <a:pt x="1534" y="28"/>
                  </a:lnTo>
                  <a:lnTo>
                    <a:pt x="1382" y="48"/>
                  </a:lnTo>
                  <a:lnTo>
                    <a:pt x="1234" y="74"/>
                  </a:lnTo>
                  <a:lnTo>
                    <a:pt x="1092" y="106"/>
                  </a:lnTo>
                  <a:lnTo>
                    <a:pt x="956" y="142"/>
                  </a:lnTo>
                  <a:lnTo>
                    <a:pt x="828" y="182"/>
                  </a:lnTo>
                  <a:lnTo>
                    <a:pt x="706" y="228"/>
                  </a:lnTo>
                  <a:lnTo>
                    <a:pt x="592" y="276"/>
                  </a:lnTo>
                  <a:lnTo>
                    <a:pt x="486" y="330"/>
                  </a:lnTo>
                  <a:lnTo>
                    <a:pt x="390" y="386"/>
                  </a:lnTo>
                  <a:lnTo>
                    <a:pt x="302" y="446"/>
                  </a:lnTo>
                  <a:lnTo>
                    <a:pt x="226" y="510"/>
                  </a:lnTo>
                  <a:lnTo>
                    <a:pt x="158" y="576"/>
                  </a:lnTo>
                  <a:lnTo>
                    <a:pt x="102" y="646"/>
                  </a:lnTo>
                  <a:lnTo>
                    <a:pt x="58" y="718"/>
                  </a:lnTo>
                  <a:lnTo>
                    <a:pt x="26" y="790"/>
                  </a:lnTo>
                  <a:lnTo>
                    <a:pt x="6" y="866"/>
                  </a:lnTo>
                  <a:lnTo>
                    <a:pt x="0" y="944"/>
                  </a:lnTo>
                  <a:lnTo>
                    <a:pt x="6" y="1022"/>
                  </a:lnTo>
                  <a:lnTo>
                    <a:pt x="26" y="1098"/>
                  </a:lnTo>
                  <a:lnTo>
                    <a:pt x="58" y="1170"/>
                  </a:lnTo>
                  <a:lnTo>
                    <a:pt x="102" y="1242"/>
                  </a:lnTo>
                  <a:lnTo>
                    <a:pt x="158" y="1312"/>
                  </a:lnTo>
                  <a:lnTo>
                    <a:pt x="226" y="1378"/>
                  </a:lnTo>
                  <a:lnTo>
                    <a:pt x="302" y="1442"/>
                  </a:lnTo>
                  <a:lnTo>
                    <a:pt x="390" y="1502"/>
                  </a:lnTo>
                  <a:lnTo>
                    <a:pt x="486" y="1558"/>
                  </a:lnTo>
                  <a:lnTo>
                    <a:pt x="592" y="1612"/>
                  </a:lnTo>
                  <a:lnTo>
                    <a:pt x="706" y="1660"/>
                  </a:lnTo>
                  <a:lnTo>
                    <a:pt x="828" y="1706"/>
                  </a:lnTo>
                  <a:lnTo>
                    <a:pt x="956" y="1746"/>
                  </a:lnTo>
                  <a:lnTo>
                    <a:pt x="1092" y="1782"/>
                  </a:lnTo>
                  <a:lnTo>
                    <a:pt x="1234" y="1814"/>
                  </a:lnTo>
                  <a:lnTo>
                    <a:pt x="1382" y="1840"/>
                  </a:lnTo>
                  <a:lnTo>
                    <a:pt x="1534" y="1860"/>
                  </a:lnTo>
                  <a:lnTo>
                    <a:pt x="1692" y="1876"/>
                  </a:lnTo>
                  <a:lnTo>
                    <a:pt x="1854" y="1884"/>
                  </a:lnTo>
                  <a:lnTo>
                    <a:pt x="2020" y="1888"/>
                  </a:lnTo>
                  <a:lnTo>
                    <a:pt x="2186" y="1884"/>
                  </a:lnTo>
                  <a:lnTo>
                    <a:pt x="2348" y="1876"/>
                  </a:lnTo>
                  <a:lnTo>
                    <a:pt x="2506" y="1860"/>
                  </a:lnTo>
                  <a:lnTo>
                    <a:pt x="2658" y="1840"/>
                  </a:lnTo>
                  <a:lnTo>
                    <a:pt x="2806" y="1814"/>
                  </a:lnTo>
                  <a:lnTo>
                    <a:pt x="2948" y="1782"/>
                  </a:lnTo>
                  <a:lnTo>
                    <a:pt x="3084" y="1746"/>
                  </a:lnTo>
                  <a:lnTo>
                    <a:pt x="3212" y="1706"/>
                  </a:lnTo>
                  <a:lnTo>
                    <a:pt x="3334" y="1660"/>
                  </a:lnTo>
                  <a:lnTo>
                    <a:pt x="3448" y="1612"/>
                  </a:lnTo>
                  <a:lnTo>
                    <a:pt x="3554" y="1558"/>
                  </a:lnTo>
                  <a:lnTo>
                    <a:pt x="3650" y="1502"/>
                  </a:lnTo>
                  <a:lnTo>
                    <a:pt x="3738" y="1442"/>
                  </a:lnTo>
                  <a:lnTo>
                    <a:pt x="3814" y="1378"/>
                  </a:lnTo>
                  <a:lnTo>
                    <a:pt x="3882" y="1312"/>
                  </a:lnTo>
                  <a:lnTo>
                    <a:pt x="3938" y="1242"/>
                  </a:lnTo>
                  <a:lnTo>
                    <a:pt x="3982" y="1170"/>
                  </a:lnTo>
                  <a:lnTo>
                    <a:pt x="4014" y="1098"/>
                  </a:lnTo>
                  <a:lnTo>
                    <a:pt x="4034" y="1022"/>
                  </a:lnTo>
                  <a:lnTo>
                    <a:pt x="4040" y="944"/>
                  </a:lnTo>
                  <a:lnTo>
                    <a:pt x="4034" y="866"/>
                  </a:lnTo>
                  <a:lnTo>
                    <a:pt x="4014" y="790"/>
                  </a:lnTo>
                  <a:lnTo>
                    <a:pt x="3982" y="718"/>
                  </a:lnTo>
                  <a:lnTo>
                    <a:pt x="3938" y="646"/>
                  </a:lnTo>
                  <a:lnTo>
                    <a:pt x="3882" y="576"/>
                  </a:lnTo>
                  <a:lnTo>
                    <a:pt x="3814" y="510"/>
                  </a:lnTo>
                  <a:lnTo>
                    <a:pt x="3738" y="446"/>
                  </a:lnTo>
                  <a:lnTo>
                    <a:pt x="3650" y="386"/>
                  </a:lnTo>
                  <a:lnTo>
                    <a:pt x="3554" y="330"/>
                  </a:lnTo>
                  <a:lnTo>
                    <a:pt x="3448" y="276"/>
                  </a:lnTo>
                  <a:lnTo>
                    <a:pt x="3334" y="228"/>
                  </a:lnTo>
                  <a:lnTo>
                    <a:pt x="3212" y="182"/>
                  </a:lnTo>
                  <a:lnTo>
                    <a:pt x="3084" y="142"/>
                  </a:lnTo>
                  <a:lnTo>
                    <a:pt x="2948" y="106"/>
                  </a:lnTo>
                  <a:lnTo>
                    <a:pt x="2806" y="74"/>
                  </a:lnTo>
                  <a:lnTo>
                    <a:pt x="2658" y="48"/>
                  </a:lnTo>
                  <a:lnTo>
                    <a:pt x="2506" y="28"/>
                  </a:lnTo>
                  <a:lnTo>
                    <a:pt x="2348" y="12"/>
                  </a:lnTo>
                  <a:lnTo>
                    <a:pt x="2186" y="4"/>
                  </a:lnTo>
                  <a:lnTo>
                    <a:pt x="2020" y="0"/>
                  </a:lnTo>
                  <a:close/>
                  <a:moveTo>
                    <a:pt x="1922" y="1748"/>
                  </a:moveTo>
                  <a:lnTo>
                    <a:pt x="1762" y="1746"/>
                  </a:lnTo>
                  <a:lnTo>
                    <a:pt x="1606" y="1736"/>
                  </a:lnTo>
                  <a:lnTo>
                    <a:pt x="1454" y="1722"/>
                  </a:lnTo>
                  <a:lnTo>
                    <a:pt x="1306" y="1702"/>
                  </a:lnTo>
                  <a:lnTo>
                    <a:pt x="1164" y="1678"/>
                  </a:lnTo>
                  <a:lnTo>
                    <a:pt x="1028" y="1648"/>
                  </a:lnTo>
                  <a:lnTo>
                    <a:pt x="898" y="1614"/>
                  </a:lnTo>
                  <a:lnTo>
                    <a:pt x="776" y="1576"/>
                  </a:lnTo>
                  <a:lnTo>
                    <a:pt x="662" y="1532"/>
                  </a:lnTo>
                  <a:lnTo>
                    <a:pt x="554" y="1486"/>
                  </a:lnTo>
                  <a:lnTo>
                    <a:pt x="458" y="1436"/>
                  </a:lnTo>
                  <a:lnTo>
                    <a:pt x="370" y="1382"/>
                  </a:lnTo>
                  <a:lnTo>
                    <a:pt x="292" y="1326"/>
                  </a:lnTo>
                  <a:lnTo>
                    <a:pt x="224" y="1266"/>
                  </a:lnTo>
                  <a:lnTo>
                    <a:pt x="166" y="1204"/>
                  </a:lnTo>
                  <a:lnTo>
                    <a:pt x="122" y="1140"/>
                  </a:lnTo>
                  <a:lnTo>
                    <a:pt x="88" y="1074"/>
                  </a:lnTo>
                  <a:lnTo>
                    <a:pt x="68" y="1004"/>
                  </a:lnTo>
                  <a:lnTo>
                    <a:pt x="62" y="934"/>
                  </a:lnTo>
                  <a:lnTo>
                    <a:pt x="68" y="864"/>
                  </a:lnTo>
                  <a:lnTo>
                    <a:pt x="88" y="796"/>
                  </a:lnTo>
                  <a:lnTo>
                    <a:pt x="122" y="730"/>
                  </a:lnTo>
                  <a:lnTo>
                    <a:pt x="166" y="664"/>
                  </a:lnTo>
                  <a:lnTo>
                    <a:pt x="224" y="602"/>
                  </a:lnTo>
                  <a:lnTo>
                    <a:pt x="292" y="544"/>
                  </a:lnTo>
                  <a:lnTo>
                    <a:pt x="370" y="486"/>
                  </a:lnTo>
                  <a:lnTo>
                    <a:pt x="458" y="434"/>
                  </a:lnTo>
                  <a:lnTo>
                    <a:pt x="554" y="382"/>
                  </a:lnTo>
                  <a:lnTo>
                    <a:pt x="662" y="336"/>
                  </a:lnTo>
                  <a:lnTo>
                    <a:pt x="776" y="294"/>
                  </a:lnTo>
                  <a:lnTo>
                    <a:pt x="898" y="256"/>
                  </a:lnTo>
                  <a:lnTo>
                    <a:pt x="1028" y="222"/>
                  </a:lnTo>
                  <a:lnTo>
                    <a:pt x="1164" y="192"/>
                  </a:lnTo>
                  <a:lnTo>
                    <a:pt x="1306" y="166"/>
                  </a:lnTo>
                  <a:lnTo>
                    <a:pt x="1454" y="148"/>
                  </a:lnTo>
                  <a:lnTo>
                    <a:pt x="1606" y="132"/>
                  </a:lnTo>
                  <a:lnTo>
                    <a:pt x="1762" y="124"/>
                  </a:lnTo>
                  <a:lnTo>
                    <a:pt x="1922" y="120"/>
                  </a:lnTo>
                  <a:lnTo>
                    <a:pt x="2084" y="124"/>
                  </a:lnTo>
                  <a:lnTo>
                    <a:pt x="2240" y="132"/>
                  </a:lnTo>
                  <a:lnTo>
                    <a:pt x="2392" y="148"/>
                  </a:lnTo>
                  <a:lnTo>
                    <a:pt x="2540" y="166"/>
                  </a:lnTo>
                  <a:lnTo>
                    <a:pt x="2682" y="192"/>
                  </a:lnTo>
                  <a:lnTo>
                    <a:pt x="2818" y="222"/>
                  </a:lnTo>
                  <a:lnTo>
                    <a:pt x="2948" y="256"/>
                  </a:lnTo>
                  <a:lnTo>
                    <a:pt x="3070" y="294"/>
                  </a:lnTo>
                  <a:lnTo>
                    <a:pt x="3184" y="336"/>
                  </a:lnTo>
                  <a:lnTo>
                    <a:pt x="3292" y="382"/>
                  </a:lnTo>
                  <a:lnTo>
                    <a:pt x="3388" y="434"/>
                  </a:lnTo>
                  <a:lnTo>
                    <a:pt x="3476" y="486"/>
                  </a:lnTo>
                  <a:lnTo>
                    <a:pt x="3554" y="544"/>
                  </a:lnTo>
                  <a:lnTo>
                    <a:pt x="3622" y="602"/>
                  </a:lnTo>
                  <a:lnTo>
                    <a:pt x="3680" y="664"/>
                  </a:lnTo>
                  <a:lnTo>
                    <a:pt x="3724" y="730"/>
                  </a:lnTo>
                  <a:lnTo>
                    <a:pt x="3758" y="796"/>
                  </a:lnTo>
                  <a:lnTo>
                    <a:pt x="3778" y="864"/>
                  </a:lnTo>
                  <a:lnTo>
                    <a:pt x="3784" y="934"/>
                  </a:lnTo>
                  <a:lnTo>
                    <a:pt x="3778" y="1004"/>
                  </a:lnTo>
                  <a:lnTo>
                    <a:pt x="3758" y="1074"/>
                  </a:lnTo>
                  <a:lnTo>
                    <a:pt x="3724" y="1140"/>
                  </a:lnTo>
                  <a:lnTo>
                    <a:pt x="3680" y="1204"/>
                  </a:lnTo>
                  <a:lnTo>
                    <a:pt x="3622" y="1266"/>
                  </a:lnTo>
                  <a:lnTo>
                    <a:pt x="3554" y="1326"/>
                  </a:lnTo>
                  <a:lnTo>
                    <a:pt x="3476" y="1382"/>
                  </a:lnTo>
                  <a:lnTo>
                    <a:pt x="3388" y="1436"/>
                  </a:lnTo>
                  <a:lnTo>
                    <a:pt x="3292" y="1486"/>
                  </a:lnTo>
                  <a:lnTo>
                    <a:pt x="3184" y="1532"/>
                  </a:lnTo>
                  <a:lnTo>
                    <a:pt x="3070" y="1576"/>
                  </a:lnTo>
                  <a:lnTo>
                    <a:pt x="2948" y="1614"/>
                  </a:lnTo>
                  <a:lnTo>
                    <a:pt x="2818" y="1648"/>
                  </a:lnTo>
                  <a:lnTo>
                    <a:pt x="2682" y="1678"/>
                  </a:lnTo>
                  <a:lnTo>
                    <a:pt x="2540" y="1702"/>
                  </a:lnTo>
                  <a:lnTo>
                    <a:pt x="2392" y="1722"/>
                  </a:lnTo>
                  <a:lnTo>
                    <a:pt x="2240" y="1736"/>
                  </a:lnTo>
                  <a:lnTo>
                    <a:pt x="2084" y="1746"/>
                  </a:lnTo>
                  <a:lnTo>
                    <a:pt x="1922" y="1748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30196"/>
                    <a:invGamma/>
                    <a:alpha val="36000"/>
                  </a:schemeClr>
                </a:gs>
                <a:gs pos="100000">
                  <a:schemeClr val="bg2"/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685" name="Oval 5"/>
            <p:cNvSpPr>
              <a:spLocks noChangeArrowheads="1"/>
            </p:cNvSpPr>
            <p:nvPr/>
          </p:nvSpPr>
          <p:spPr bwMode="gray">
            <a:xfrm rot="-1543677">
              <a:off x="2784" y="1680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686" name="Oval 6"/>
            <p:cNvSpPr>
              <a:spLocks noChangeArrowheads="1"/>
            </p:cNvSpPr>
            <p:nvPr/>
          </p:nvSpPr>
          <p:spPr bwMode="gray">
            <a:xfrm rot="-1543677">
              <a:off x="4416" y="1824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687" name="Oval 7"/>
            <p:cNvSpPr>
              <a:spLocks noChangeArrowheads="1"/>
            </p:cNvSpPr>
            <p:nvPr/>
          </p:nvSpPr>
          <p:spPr bwMode="gray">
            <a:xfrm rot="-1543677">
              <a:off x="1872" y="3456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688" name="Oval 8"/>
            <p:cNvSpPr>
              <a:spLocks noChangeArrowheads="1"/>
            </p:cNvSpPr>
            <p:nvPr/>
          </p:nvSpPr>
          <p:spPr bwMode="gray">
            <a:xfrm rot="-1543677">
              <a:off x="3456" y="3104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689" name="Oval 9"/>
            <p:cNvSpPr>
              <a:spLocks noChangeArrowheads="1"/>
            </p:cNvSpPr>
            <p:nvPr/>
          </p:nvSpPr>
          <p:spPr bwMode="gray">
            <a:xfrm rot="-1543677">
              <a:off x="1344" y="2544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690" name="Oval 10"/>
            <p:cNvSpPr>
              <a:spLocks noChangeArrowheads="1"/>
            </p:cNvSpPr>
            <p:nvPr/>
          </p:nvSpPr>
          <p:spPr bwMode="gray">
            <a:xfrm>
              <a:off x="2407" y="1296"/>
              <a:ext cx="720" cy="694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3451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71691" name="Oval 11"/>
            <p:cNvSpPr>
              <a:spLocks noChangeArrowheads="1"/>
            </p:cNvSpPr>
            <p:nvPr/>
          </p:nvSpPr>
          <p:spPr bwMode="gray">
            <a:xfrm>
              <a:off x="999" y="2126"/>
              <a:ext cx="719" cy="694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31373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71692" name="Oval 12"/>
            <p:cNvSpPr>
              <a:spLocks noChangeArrowheads="1"/>
            </p:cNvSpPr>
            <p:nvPr/>
          </p:nvSpPr>
          <p:spPr bwMode="gray">
            <a:xfrm>
              <a:off x="1493" y="3050"/>
              <a:ext cx="719" cy="694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3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71693" name="Oval 13"/>
            <p:cNvSpPr>
              <a:spLocks noChangeArrowheads="1"/>
            </p:cNvSpPr>
            <p:nvPr/>
          </p:nvSpPr>
          <p:spPr bwMode="gray">
            <a:xfrm>
              <a:off x="3048" y="2707"/>
              <a:ext cx="719" cy="694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3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71694" name="Oval 14"/>
            <p:cNvSpPr>
              <a:spLocks noChangeArrowheads="1"/>
            </p:cNvSpPr>
            <p:nvPr/>
          </p:nvSpPr>
          <p:spPr bwMode="gray">
            <a:xfrm>
              <a:off x="4072" y="1420"/>
              <a:ext cx="680" cy="695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3451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b="1"/>
            </a:p>
          </p:txBody>
        </p:sp>
        <p:sp>
          <p:nvSpPr>
            <p:cNvPr id="71695" name="Text Box 15"/>
            <p:cNvSpPr txBox="1">
              <a:spLocks noChangeArrowheads="1"/>
            </p:cNvSpPr>
            <p:nvPr/>
          </p:nvSpPr>
          <p:spPr bwMode="gray">
            <a:xfrm>
              <a:off x="709" y="1935"/>
              <a:ext cx="1557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kk-KZ" b="1" dirty="0" smtClean="0">
                  <a:solidFill>
                    <a:srgbClr val="FF0000"/>
                  </a:solidFill>
                  <a:latin typeface="Verdana" pitchFamily="34" charset="0"/>
                </a:rPr>
                <a:t>Колледжи РК-321</a:t>
              </a:r>
              <a:endParaRPr lang="en-US" b="1" dirty="0">
                <a:solidFill>
                  <a:srgbClr val="FF0000"/>
                </a:solidFill>
                <a:latin typeface="Verdana" pitchFamily="34" charset="0"/>
              </a:endParaRPr>
            </a:p>
          </p:txBody>
        </p:sp>
        <p:sp>
          <p:nvSpPr>
            <p:cNvPr id="71696" name="Text Box 16"/>
            <p:cNvSpPr txBox="1">
              <a:spLocks noChangeArrowheads="1"/>
            </p:cNvSpPr>
            <p:nvPr/>
          </p:nvSpPr>
          <p:spPr bwMode="gray">
            <a:xfrm>
              <a:off x="2472" y="1075"/>
              <a:ext cx="1168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kk-KZ" b="1" dirty="0" smtClean="0">
                  <a:solidFill>
                    <a:srgbClr val="FF0000"/>
                  </a:solidFill>
                  <a:latin typeface="Verdana" pitchFamily="34" charset="0"/>
                </a:rPr>
                <a:t>10 класс-225</a:t>
              </a:r>
              <a:endParaRPr lang="en-US" b="1" dirty="0">
                <a:solidFill>
                  <a:srgbClr val="FF0000"/>
                </a:solidFill>
                <a:latin typeface="Verdana" pitchFamily="34" charset="0"/>
              </a:endParaRPr>
            </a:p>
          </p:txBody>
        </p:sp>
        <p:sp>
          <p:nvSpPr>
            <p:cNvPr id="71697" name="Text Box 17"/>
            <p:cNvSpPr txBox="1">
              <a:spLocks noChangeArrowheads="1"/>
            </p:cNvSpPr>
            <p:nvPr/>
          </p:nvSpPr>
          <p:spPr bwMode="gray">
            <a:xfrm>
              <a:off x="3676" y="1247"/>
              <a:ext cx="1715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kk-KZ" b="1" dirty="0" smtClean="0">
                  <a:solidFill>
                    <a:srgbClr val="FF0000"/>
                  </a:solidFill>
                  <a:latin typeface="Verdana" pitchFamily="34" charset="0"/>
                </a:rPr>
                <a:t>Вечерняя школа-13</a:t>
              </a:r>
              <a:endParaRPr lang="en-US" b="1" dirty="0">
                <a:solidFill>
                  <a:srgbClr val="FF0000"/>
                </a:solidFill>
                <a:latin typeface="Verdana" pitchFamily="34" charset="0"/>
              </a:endParaRPr>
            </a:p>
          </p:txBody>
        </p:sp>
        <p:sp>
          <p:nvSpPr>
            <p:cNvPr id="71698" name="Text Box 18"/>
            <p:cNvSpPr txBox="1">
              <a:spLocks noChangeArrowheads="1"/>
            </p:cNvSpPr>
            <p:nvPr/>
          </p:nvSpPr>
          <p:spPr bwMode="gray">
            <a:xfrm>
              <a:off x="3805" y="2838"/>
              <a:ext cx="679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kk-KZ" b="1" dirty="0" smtClean="0">
                  <a:solidFill>
                    <a:srgbClr val="FF0000"/>
                  </a:solidFill>
                  <a:latin typeface="Verdana" pitchFamily="34" charset="0"/>
                </a:rPr>
                <a:t>ПМЖ-4</a:t>
              </a:r>
              <a:endParaRPr lang="en-US" b="1" dirty="0">
                <a:solidFill>
                  <a:srgbClr val="FF0000"/>
                </a:solidFill>
                <a:latin typeface="Verdana" pitchFamily="34" charset="0"/>
              </a:endParaRPr>
            </a:p>
          </p:txBody>
        </p:sp>
        <p:sp>
          <p:nvSpPr>
            <p:cNvPr id="71700" name="Text Box 20"/>
            <p:cNvSpPr txBox="1">
              <a:spLocks noChangeArrowheads="1"/>
            </p:cNvSpPr>
            <p:nvPr/>
          </p:nvSpPr>
          <p:spPr bwMode="gray">
            <a:xfrm>
              <a:off x="2160" y="2304"/>
              <a:ext cx="1452" cy="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kk-KZ" sz="2800" b="1" dirty="0" smtClean="0"/>
                <a:t>Всего 564</a:t>
              </a:r>
              <a:endParaRPr lang="en-US" sz="2800" b="1" dirty="0"/>
            </a:p>
          </p:txBody>
        </p:sp>
        <p:sp>
          <p:nvSpPr>
            <p:cNvPr id="71701" name="Line 21"/>
            <p:cNvSpPr>
              <a:spLocks noChangeShapeType="1"/>
            </p:cNvSpPr>
            <p:nvPr/>
          </p:nvSpPr>
          <p:spPr bwMode="gray">
            <a:xfrm>
              <a:off x="1639" y="1545"/>
              <a:ext cx="1025" cy="7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cxnSp>
          <p:nvCxnSpPr>
            <p:cNvPr id="71702" name="AutoShape 22"/>
            <p:cNvCxnSpPr>
              <a:cxnSpLocks noChangeShapeType="1"/>
            </p:cNvCxnSpPr>
            <p:nvPr/>
          </p:nvCxnSpPr>
          <p:spPr bwMode="gray">
            <a:xfrm flipH="1">
              <a:off x="559" y="1545"/>
              <a:ext cx="108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71703" name="Text Box 23"/>
            <p:cNvSpPr txBox="1">
              <a:spLocks noChangeArrowheads="1"/>
            </p:cNvSpPr>
            <p:nvPr/>
          </p:nvSpPr>
          <p:spPr bwMode="gray">
            <a:xfrm>
              <a:off x="480" y="1296"/>
              <a:ext cx="1296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kk-KZ" b="1" dirty="0" smtClean="0">
                  <a:latin typeface="Verdana" pitchFamily="34" charset="0"/>
                </a:rPr>
                <a:t>9 класс -564</a:t>
              </a:r>
              <a:endParaRPr lang="en-US" b="1" dirty="0">
                <a:latin typeface="Verdana" pitchFamily="34" charset="0"/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3500430" y="5500702"/>
            <a:ext cx="1996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kk-KZ" b="1" dirty="0" smtClean="0">
                <a:solidFill>
                  <a:srgbClr val="FF0000"/>
                </a:solidFill>
                <a:latin typeface="Verdana" pitchFamily="34" charset="0"/>
              </a:rPr>
              <a:t>По болезни-1</a:t>
            </a:r>
            <a:endParaRPr lang="en-US" b="1" dirty="0">
              <a:solidFill>
                <a:srgbClr val="FF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ru-RU" dirty="0" smtClean="0"/>
              <a:t>Трудоустройство 11 класс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0" y="1356850"/>
            <a:ext cx="8159967" cy="4434351"/>
            <a:chOff x="480" y="1075"/>
            <a:chExt cx="4911" cy="2669"/>
          </a:xfrm>
        </p:grpSpPr>
        <p:sp>
          <p:nvSpPr>
            <p:cNvPr id="71684" name="Freeform 4"/>
            <p:cNvSpPr>
              <a:spLocks noEditPoints="1"/>
            </p:cNvSpPr>
            <p:nvPr/>
          </p:nvSpPr>
          <p:spPr bwMode="gray">
            <a:xfrm rot="-1358056">
              <a:off x="877" y="1765"/>
              <a:ext cx="3839" cy="1527"/>
            </a:xfrm>
            <a:custGeom>
              <a:avLst/>
              <a:gdLst/>
              <a:ahLst/>
              <a:cxnLst>
                <a:cxn ang="0">
                  <a:pos x="1692" y="12"/>
                </a:cxn>
                <a:cxn ang="0">
                  <a:pos x="1234" y="74"/>
                </a:cxn>
                <a:cxn ang="0">
                  <a:pos x="828" y="182"/>
                </a:cxn>
                <a:cxn ang="0">
                  <a:pos x="486" y="330"/>
                </a:cxn>
                <a:cxn ang="0">
                  <a:pos x="226" y="510"/>
                </a:cxn>
                <a:cxn ang="0">
                  <a:pos x="58" y="718"/>
                </a:cxn>
                <a:cxn ang="0">
                  <a:pos x="0" y="944"/>
                </a:cxn>
                <a:cxn ang="0">
                  <a:pos x="58" y="1170"/>
                </a:cxn>
                <a:cxn ang="0">
                  <a:pos x="226" y="1378"/>
                </a:cxn>
                <a:cxn ang="0">
                  <a:pos x="486" y="1558"/>
                </a:cxn>
                <a:cxn ang="0">
                  <a:pos x="828" y="1706"/>
                </a:cxn>
                <a:cxn ang="0">
                  <a:pos x="1234" y="1814"/>
                </a:cxn>
                <a:cxn ang="0">
                  <a:pos x="1692" y="1876"/>
                </a:cxn>
                <a:cxn ang="0">
                  <a:pos x="2186" y="1884"/>
                </a:cxn>
                <a:cxn ang="0">
                  <a:pos x="2658" y="1840"/>
                </a:cxn>
                <a:cxn ang="0">
                  <a:pos x="3084" y="1746"/>
                </a:cxn>
                <a:cxn ang="0">
                  <a:pos x="3448" y="1612"/>
                </a:cxn>
                <a:cxn ang="0">
                  <a:pos x="3738" y="1442"/>
                </a:cxn>
                <a:cxn ang="0">
                  <a:pos x="3938" y="1242"/>
                </a:cxn>
                <a:cxn ang="0">
                  <a:pos x="4034" y="1022"/>
                </a:cxn>
                <a:cxn ang="0">
                  <a:pos x="4014" y="790"/>
                </a:cxn>
                <a:cxn ang="0">
                  <a:pos x="3882" y="576"/>
                </a:cxn>
                <a:cxn ang="0">
                  <a:pos x="3650" y="386"/>
                </a:cxn>
                <a:cxn ang="0">
                  <a:pos x="3334" y="228"/>
                </a:cxn>
                <a:cxn ang="0">
                  <a:pos x="2948" y="106"/>
                </a:cxn>
                <a:cxn ang="0">
                  <a:pos x="2506" y="28"/>
                </a:cxn>
                <a:cxn ang="0">
                  <a:pos x="2020" y="0"/>
                </a:cxn>
                <a:cxn ang="0">
                  <a:pos x="1606" y="1736"/>
                </a:cxn>
                <a:cxn ang="0">
                  <a:pos x="1164" y="1678"/>
                </a:cxn>
                <a:cxn ang="0">
                  <a:pos x="776" y="1576"/>
                </a:cxn>
                <a:cxn ang="0">
                  <a:pos x="458" y="1436"/>
                </a:cxn>
                <a:cxn ang="0">
                  <a:pos x="224" y="1266"/>
                </a:cxn>
                <a:cxn ang="0">
                  <a:pos x="88" y="1074"/>
                </a:cxn>
                <a:cxn ang="0">
                  <a:pos x="68" y="864"/>
                </a:cxn>
                <a:cxn ang="0">
                  <a:pos x="166" y="664"/>
                </a:cxn>
                <a:cxn ang="0">
                  <a:pos x="370" y="486"/>
                </a:cxn>
                <a:cxn ang="0">
                  <a:pos x="662" y="336"/>
                </a:cxn>
                <a:cxn ang="0">
                  <a:pos x="1028" y="222"/>
                </a:cxn>
                <a:cxn ang="0">
                  <a:pos x="1454" y="148"/>
                </a:cxn>
                <a:cxn ang="0">
                  <a:pos x="1922" y="120"/>
                </a:cxn>
                <a:cxn ang="0">
                  <a:pos x="2392" y="148"/>
                </a:cxn>
                <a:cxn ang="0">
                  <a:pos x="2818" y="222"/>
                </a:cxn>
                <a:cxn ang="0">
                  <a:pos x="3184" y="336"/>
                </a:cxn>
                <a:cxn ang="0">
                  <a:pos x="3476" y="486"/>
                </a:cxn>
                <a:cxn ang="0">
                  <a:pos x="3680" y="664"/>
                </a:cxn>
                <a:cxn ang="0">
                  <a:pos x="3778" y="864"/>
                </a:cxn>
                <a:cxn ang="0">
                  <a:pos x="3758" y="1074"/>
                </a:cxn>
                <a:cxn ang="0">
                  <a:pos x="3622" y="1266"/>
                </a:cxn>
                <a:cxn ang="0">
                  <a:pos x="3388" y="1436"/>
                </a:cxn>
                <a:cxn ang="0">
                  <a:pos x="3070" y="1576"/>
                </a:cxn>
                <a:cxn ang="0">
                  <a:pos x="2682" y="1678"/>
                </a:cxn>
                <a:cxn ang="0">
                  <a:pos x="2240" y="1736"/>
                </a:cxn>
              </a:cxnLst>
              <a:rect l="0" t="0" r="r" b="b"/>
              <a:pathLst>
                <a:path w="4040" h="1888">
                  <a:moveTo>
                    <a:pt x="2020" y="0"/>
                  </a:moveTo>
                  <a:lnTo>
                    <a:pt x="1854" y="4"/>
                  </a:lnTo>
                  <a:lnTo>
                    <a:pt x="1692" y="12"/>
                  </a:lnTo>
                  <a:lnTo>
                    <a:pt x="1534" y="28"/>
                  </a:lnTo>
                  <a:lnTo>
                    <a:pt x="1382" y="48"/>
                  </a:lnTo>
                  <a:lnTo>
                    <a:pt x="1234" y="74"/>
                  </a:lnTo>
                  <a:lnTo>
                    <a:pt x="1092" y="106"/>
                  </a:lnTo>
                  <a:lnTo>
                    <a:pt x="956" y="142"/>
                  </a:lnTo>
                  <a:lnTo>
                    <a:pt x="828" y="182"/>
                  </a:lnTo>
                  <a:lnTo>
                    <a:pt x="706" y="228"/>
                  </a:lnTo>
                  <a:lnTo>
                    <a:pt x="592" y="276"/>
                  </a:lnTo>
                  <a:lnTo>
                    <a:pt x="486" y="330"/>
                  </a:lnTo>
                  <a:lnTo>
                    <a:pt x="390" y="386"/>
                  </a:lnTo>
                  <a:lnTo>
                    <a:pt x="302" y="446"/>
                  </a:lnTo>
                  <a:lnTo>
                    <a:pt x="226" y="510"/>
                  </a:lnTo>
                  <a:lnTo>
                    <a:pt x="158" y="576"/>
                  </a:lnTo>
                  <a:lnTo>
                    <a:pt x="102" y="646"/>
                  </a:lnTo>
                  <a:lnTo>
                    <a:pt x="58" y="718"/>
                  </a:lnTo>
                  <a:lnTo>
                    <a:pt x="26" y="790"/>
                  </a:lnTo>
                  <a:lnTo>
                    <a:pt x="6" y="866"/>
                  </a:lnTo>
                  <a:lnTo>
                    <a:pt x="0" y="944"/>
                  </a:lnTo>
                  <a:lnTo>
                    <a:pt x="6" y="1022"/>
                  </a:lnTo>
                  <a:lnTo>
                    <a:pt x="26" y="1098"/>
                  </a:lnTo>
                  <a:lnTo>
                    <a:pt x="58" y="1170"/>
                  </a:lnTo>
                  <a:lnTo>
                    <a:pt x="102" y="1242"/>
                  </a:lnTo>
                  <a:lnTo>
                    <a:pt x="158" y="1312"/>
                  </a:lnTo>
                  <a:lnTo>
                    <a:pt x="226" y="1378"/>
                  </a:lnTo>
                  <a:lnTo>
                    <a:pt x="302" y="1442"/>
                  </a:lnTo>
                  <a:lnTo>
                    <a:pt x="390" y="1502"/>
                  </a:lnTo>
                  <a:lnTo>
                    <a:pt x="486" y="1558"/>
                  </a:lnTo>
                  <a:lnTo>
                    <a:pt x="592" y="1612"/>
                  </a:lnTo>
                  <a:lnTo>
                    <a:pt x="706" y="1660"/>
                  </a:lnTo>
                  <a:lnTo>
                    <a:pt x="828" y="1706"/>
                  </a:lnTo>
                  <a:lnTo>
                    <a:pt x="956" y="1746"/>
                  </a:lnTo>
                  <a:lnTo>
                    <a:pt x="1092" y="1782"/>
                  </a:lnTo>
                  <a:lnTo>
                    <a:pt x="1234" y="1814"/>
                  </a:lnTo>
                  <a:lnTo>
                    <a:pt x="1382" y="1840"/>
                  </a:lnTo>
                  <a:lnTo>
                    <a:pt x="1534" y="1860"/>
                  </a:lnTo>
                  <a:lnTo>
                    <a:pt x="1692" y="1876"/>
                  </a:lnTo>
                  <a:lnTo>
                    <a:pt x="1854" y="1884"/>
                  </a:lnTo>
                  <a:lnTo>
                    <a:pt x="2020" y="1888"/>
                  </a:lnTo>
                  <a:lnTo>
                    <a:pt x="2186" y="1884"/>
                  </a:lnTo>
                  <a:lnTo>
                    <a:pt x="2348" y="1876"/>
                  </a:lnTo>
                  <a:lnTo>
                    <a:pt x="2506" y="1860"/>
                  </a:lnTo>
                  <a:lnTo>
                    <a:pt x="2658" y="1840"/>
                  </a:lnTo>
                  <a:lnTo>
                    <a:pt x="2806" y="1814"/>
                  </a:lnTo>
                  <a:lnTo>
                    <a:pt x="2948" y="1782"/>
                  </a:lnTo>
                  <a:lnTo>
                    <a:pt x="3084" y="1746"/>
                  </a:lnTo>
                  <a:lnTo>
                    <a:pt x="3212" y="1706"/>
                  </a:lnTo>
                  <a:lnTo>
                    <a:pt x="3334" y="1660"/>
                  </a:lnTo>
                  <a:lnTo>
                    <a:pt x="3448" y="1612"/>
                  </a:lnTo>
                  <a:lnTo>
                    <a:pt x="3554" y="1558"/>
                  </a:lnTo>
                  <a:lnTo>
                    <a:pt x="3650" y="1502"/>
                  </a:lnTo>
                  <a:lnTo>
                    <a:pt x="3738" y="1442"/>
                  </a:lnTo>
                  <a:lnTo>
                    <a:pt x="3814" y="1378"/>
                  </a:lnTo>
                  <a:lnTo>
                    <a:pt x="3882" y="1312"/>
                  </a:lnTo>
                  <a:lnTo>
                    <a:pt x="3938" y="1242"/>
                  </a:lnTo>
                  <a:lnTo>
                    <a:pt x="3982" y="1170"/>
                  </a:lnTo>
                  <a:lnTo>
                    <a:pt x="4014" y="1098"/>
                  </a:lnTo>
                  <a:lnTo>
                    <a:pt x="4034" y="1022"/>
                  </a:lnTo>
                  <a:lnTo>
                    <a:pt x="4040" y="944"/>
                  </a:lnTo>
                  <a:lnTo>
                    <a:pt x="4034" y="866"/>
                  </a:lnTo>
                  <a:lnTo>
                    <a:pt x="4014" y="790"/>
                  </a:lnTo>
                  <a:lnTo>
                    <a:pt x="3982" y="718"/>
                  </a:lnTo>
                  <a:lnTo>
                    <a:pt x="3938" y="646"/>
                  </a:lnTo>
                  <a:lnTo>
                    <a:pt x="3882" y="576"/>
                  </a:lnTo>
                  <a:lnTo>
                    <a:pt x="3814" y="510"/>
                  </a:lnTo>
                  <a:lnTo>
                    <a:pt x="3738" y="446"/>
                  </a:lnTo>
                  <a:lnTo>
                    <a:pt x="3650" y="386"/>
                  </a:lnTo>
                  <a:lnTo>
                    <a:pt x="3554" y="330"/>
                  </a:lnTo>
                  <a:lnTo>
                    <a:pt x="3448" y="276"/>
                  </a:lnTo>
                  <a:lnTo>
                    <a:pt x="3334" y="228"/>
                  </a:lnTo>
                  <a:lnTo>
                    <a:pt x="3212" y="182"/>
                  </a:lnTo>
                  <a:lnTo>
                    <a:pt x="3084" y="142"/>
                  </a:lnTo>
                  <a:lnTo>
                    <a:pt x="2948" y="106"/>
                  </a:lnTo>
                  <a:lnTo>
                    <a:pt x="2806" y="74"/>
                  </a:lnTo>
                  <a:lnTo>
                    <a:pt x="2658" y="48"/>
                  </a:lnTo>
                  <a:lnTo>
                    <a:pt x="2506" y="28"/>
                  </a:lnTo>
                  <a:lnTo>
                    <a:pt x="2348" y="12"/>
                  </a:lnTo>
                  <a:lnTo>
                    <a:pt x="2186" y="4"/>
                  </a:lnTo>
                  <a:lnTo>
                    <a:pt x="2020" y="0"/>
                  </a:lnTo>
                  <a:close/>
                  <a:moveTo>
                    <a:pt x="1922" y="1748"/>
                  </a:moveTo>
                  <a:lnTo>
                    <a:pt x="1762" y="1746"/>
                  </a:lnTo>
                  <a:lnTo>
                    <a:pt x="1606" y="1736"/>
                  </a:lnTo>
                  <a:lnTo>
                    <a:pt x="1454" y="1722"/>
                  </a:lnTo>
                  <a:lnTo>
                    <a:pt x="1306" y="1702"/>
                  </a:lnTo>
                  <a:lnTo>
                    <a:pt x="1164" y="1678"/>
                  </a:lnTo>
                  <a:lnTo>
                    <a:pt x="1028" y="1648"/>
                  </a:lnTo>
                  <a:lnTo>
                    <a:pt x="898" y="1614"/>
                  </a:lnTo>
                  <a:lnTo>
                    <a:pt x="776" y="1576"/>
                  </a:lnTo>
                  <a:lnTo>
                    <a:pt x="662" y="1532"/>
                  </a:lnTo>
                  <a:lnTo>
                    <a:pt x="554" y="1486"/>
                  </a:lnTo>
                  <a:lnTo>
                    <a:pt x="458" y="1436"/>
                  </a:lnTo>
                  <a:lnTo>
                    <a:pt x="370" y="1382"/>
                  </a:lnTo>
                  <a:lnTo>
                    <a:pt x="292" y="1326"/>
                  </a:lnTo>
                  <a:lnTo>
                    <a:pt x="224" y="1266"/>
                  </a:lnTo>
                  <a:lnTo>
                    <a:pt x="166" y="1204"/>
                  </a:lnTo>
                  <a:lnTo>
                    <a:pt x="122" y="1140"/>
                  </a:lnTo>
                  <a:lnTo>
                    <a:pt x="88" y="1074"/>
                  </a:lnTo>
                  <a:lnTo>
                    <a:pt x="68" y="1004"/>
                  </a:lnTo>
                  <a:lnTo>
                    <a:pt x="62" y="934"/>
                  </a:lnTo>
                  <a:lnTo>
                    <a:pt x="68" y="864"/>
                  </a:lnTo>
                  <a:lnTo>
                    <a:pt x="88" y="796"/>
                  </a:lnTo>
                  <a:lnTo>
                    <a:pt x="122" y="730"/>
                  </a:lnTo>
                  <a:lnTo>
                    <a:pt x="166" y="664"/>
                  </a:lnTo>
                  <a:lnTo>
                    <a:pt x="224" y="602"/>
                  </a:lnTo>
                  <a:lnTo>
                    <a:pt x="292" y="544"/>
                  </a:lnTo>
                  <a:lnTo>
                    <a:pt x="370" y="486"/>
                  </a:lnTo>
                  <a:lnTo>
                    <a:pt x="458" y="434"/>
                  </a:lnTo>
                  <a:lnTo>
                    <a:pt x="554" y="382"/>
                  </a:lnTo>
                  <a:lnTo>
                    <a:pt x="662" y="336"/>
                  </a:lnTo>
                  <a:lnTo>
                    <a:pt x="776" y="294"/>
                  </a:lnTo>
                  <a:lnTo>
                    <a:pt x="898" y="256"/>
                  </a:lnTo>
                  <a:lnTo>
                    <a:pt x="1028" y="222"/>
                  </a:lnTo>
                  <a:lnTo>
                    <a:pt x="1164" y="192"/>
                  </a:lnTo>
                  <a:lnTo>
                    <a:pt x="1306" y="166"/>
                  </a:lnTo>
                  <a:lnTo>
                    <a:pt x="1454" y="148"/>
                  </a:lnTo>
                  <a:lnTo>
                    <a:pt x="1606" y="132"/>
                  </a:lnTo>
                  <a:lnTo>
                    <a:pt x="1762" y="124"/>
                  </a:lnTo>
                  <a:lnTo>
                    <a:pt x="1922" y="120"/>
                  </a:lnTo>
                  <a:lnTo>
                    <a:pt x="2084" y="124"/>
                  </a:lnTo>
                  <a:lnTo>
                    <a:pt x="2240" y="132"/>
                  </a:lnTo>
                  <a:lnTo>
                    <a:pt x="2392" y="148"/>
                  </a:lnTo>
                  <a:lnTo>
                    <a:pt x="2540" y="166"/>
                  </a:lnTo>
                  <a:lnTo>
                    <a:pt x="2682" y="192"/>
                  </a:lnTo>
                  <a:lnTo>
                    <a:pt x="2818" y="222"/>
                  </a:lnTo>
                  <a:lnTo>
                    <a:pt x="2948" y="256"/>
                  </a:lnTo>
                  <a:lnTo>
                    <a:pt x="3070" y="294"/>
                  </a:lnTo>
                  <a:lnTo>
                    <a:pt x="3184" y="336"/>
                  </a:lnTo>
                  <a:lnTo>
                    <a:pt x="3292" y="382"/>
                  </a:lnTo>
                  <a:lnTo>
                    <a:pt x="3388" y="434"/>
                  </a:lnTo>
                  <a:lnTo>
                    <a:pt x="3476" y="486"/>
                  </a:lnTo>
                  <a:lnTo>
                    <a:pt x="3554" y="544"/>
                  </a:lnTo>
                  <a:lnTo>
                    <a:pt x="3622" y="602"/>
                  </a:lnTo>
                  <a:lnTo>
                    <a:pt x="3680" y="664"/>
                  </a:lnTo>
                  <a:lnTo>
                    <a:pt x="3724" y="730"/>
                  </a:lnTo>
                  <a:lnTo>
                    <a:pt x="3758" y="796"/>
                  </a:lnTo>
                  <a:lnTo>
                    <a:pt x="3778" y="864"/>
                  </a:lnTo>
                  <a:lnTo>
                    <a:pt x="3784" y="934"/>
                  </a:lnTo>
                  <a:lnTo>
                    <a:pt x="3778" y="1004"/>
                  </a:lnTo>
                  <a:lnTo>
                    <a:pt x="3758" y="1074"/>
                  </a:lnTo>
                  <a:lnTo>
                    <a:pt x="3724" y="1140"/>
                  </a:lnTo>
                  <a:lnTo>
                    <a:pt x="3680" y="1204"/>
                  </a:lnTo>
                  <a:lnTo>
                    <a:pt x="3622" y="1266"/>
                  </a:lnTo>
                  <a:lnTo>
                    <a:pt x="3554" y="1326"/>
                  </a:lnTo>
                  <a:lnTo>
                    <a:pt x="3476" y="1382"/>
                  </a:lnTo>
                  <a:lnTo>
                    <a:pt x="3388" y="1436"/>
                  </a:lnTo>
                  <a:lnTo>
                    <a:pt x="3292" y="1486"/>
                  </a:lnTo>
                  <a:lnTo>
                    <a:pt x="3184" y="1532"/>
                  </a:lnTo>
                  <a:lnTo>
                    <a:pt x="3070" y="1576"/>
                  </a:lnTo>
                  <a:lnTo>
                    <a:pt x="2948" y="1614"/>
                  </a:lnTo>
                  <a:lnTo>
                    <a:pt x="2818" y="1648"/>
                  </a:lnTo>
                  <a:lnTo>
                    <a:pt x="2682" y="1678"/>
                  </a:lnTo>
                  <a:lnTo>
                    <a:pt x="2540" y="1702"/>
                  </a:lnTo>
                  <a:lnTo>
                    <a:pt x="2392" y="1722"/>
                  </a:lnTo>
                  <a:lnTo>
                    <a:pt x="2240" y="1736"/>
                  </a:lnTo>
                  <a:lnTo>
                    <a:pt x="2084" y="1746"/>
                  </a:lnTo>
                  <a:lnTo>
                    <a:pt x="1922" y="1748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30196"/>
                    <a:invGamma/>
                    <a:alpha val="36000"/>
                  </a:schemeClr>
                </a:gs>
                <a:gs pos="100000">
                  <a:schemeClr val="bg2"/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685" name="Oval 5"/>
            <p:cNvSpPr>
              <a:spLocks noChangeArrowheads="1"/>
            </p:cNvSpPr>
            <p:nvPr/>
          </p:nvSpPr>
          <p:spPr bwMode="gray">
            <a:xfrm rot="-1543677">
              <a:off x="2784" y="1680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686" name="Oval 6"/>
            <p:cNvSpPr>
              <a:spLocks noChangeArrowheads="1"/>
            </p:cNvSpPr>
            <p:nvPr/>
          </p:nvSpPr>
          <p:spPr bwMode="gray">
            <a:xfrm rot="-1543677">
              <a:off x="4416" y="1824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687" name="Oval 7"/>
            <p:cNvSpPr>
              <a:spLocks noChangeArrowheads="1"/>
            </p:cNvSpPr>
            <p:nvPr/>
          </p:nvSpPr>
          <p:spPr bwMode="gray">
            <a:xfrm rot="-1543677">
              <a:off x="1872" y="3456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688" name="Oval 8"/>
            <p:cNvSpPr>
              <a:spLocks noChangeArrowheads="1"/>
            </p:cNvSpPr>
            <p:nvPr/>
          </p:nvSpPr>
          <p:spPr bwMode="gray">
            <a:xfrm rot="-1543677">
              <a:off x="3456" y="3104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689" name="Oval 9"/>
            <p:cNvSpPr>
              <a:spLocks noChangeArrowheads="1"/>
            </p:cNvSpPr>
            <p:nvPr/>
          </p:nvSpPr>
          <p:spPr bwMode="gray">
            <a:xfrm rot="-1543677">
              <a:off x="1344" y="2544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690" name="Oval 10"/>
            <p:cNvSpPr>
              <a:spLocks noChangeArrowheads="1"/>
            </p:cNvSpPr>
            <p:nvPr/>
          </p:nvSpPr>
          <p:spPr bwMode="gray">
            <a:xfrm>
              <a:off x="2407" y="1296"/>
              <a:ext cx="720" cy="694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3451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71691" name="Oval 11"/>
            <p:cNvSpPr>
              <a:spLocks noChangeArrowheads="1"/>
            </p:cNvSpPr>
            <p:nvPr/>
          </p:nvSpPr>
          <p:spPr bwMode="gray">
            <a:xfrm>
              <a:off x="999" y="2126"/>
              <a:ext cx="719" cy="694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31373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71692" name="Oval 12"/>
            <p:cNvSpPr>
              <a:spLocks noChangeArrowheads="1"/>
            </p:cNvSpPr>
            <p:nvPr/>
          </p:nvSpPr>
          <p:spPr bwMode="gray">
            <a:xfrm>
              <a:off x="1493" y="3050"/>
              <a:ext cx="719" cy="694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3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71693" name="Oval 13"/>
            <p:cNvSpPr>
              <a:spLocks noChangeArrowheads="1"/>
            </p:cNvSpPr>
            <p:nvPr/>
          </p:nvSpPr>
          <p:spPr bwMode="gray">
            <a:xfrm>
              <a:off x="3048" y="2707"/>
              <a:ext cx="719" cy="694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3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71694" name="Oval 14"/>
            <p:cNvSpPr>
              <a:spLocks noChangeArrowheads="1"/>
            </p:cNvSpPr>
            <p:nvPr/>
          </p:nvSpPr>
          <p:spPr bwMode="gray">
            <a:xfrm>
              <a:off x="4072" y="1420"/>
              <a:ext cx="680" cy="695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3451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b="1"/>
            </a:p>
          </p:txBody>
        </p:sp>
        <p:sp>
          <p:nvSpPr>
            <p:cNvPr id="71695" name="Text Box 15"/>
            <p:cNvSpPr txBox="1">
              <a:spLocks noChangeArrowheads="1"/>
            </p:cNvSpPr>
            <p:nvPr/>
          </p:nvSpPr>
          <p:spPr bwMode="gray">
            <a:xfrm>
              <a:off x="709" y="1935"/>
              <a:ext cx="1459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kk-KZ" b="1" dirty="0" smtClean="0">
                  <a:solidFill>
                    <a:srgbClr val="FF0000"/>
                  </a:solidFill>
                  <a:latin typeface="Verdana" pitchFamily="34" charset="0"/>
                </a:rPr>
                <a:t>Колледжи РК-72</a:t>
              </a:r>
              <a:endParaRPr lang="en-US" b="1" dirty="0">
                <a:solidFill>
                  <a:srgbClr val="FF0000"/>
                </a:solidFill>
                <a:latin typeface="Verdana" pitchFamily="34" charset="0"/>
              </a:endParaRPr>
            </a:p>
          </p:txBody>
        </p:sp>
        <p:sp>
          <p:nvSpPr>
            <p:cNvPr id="71696" name="Text Box 16"/>
            <p:cNvSpPr txBox="1">
              <a:spLocks noChangeArrowheads="1"/>
            </p:cNvSpPr>
            <p:nvPr/>
          </p:nvSpPr>
          <p:spPr bwMode="gray">
            <a:xfrm>
              <a:off x="2472" y="1075"/>
              <a:ext cx="910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kk-KZ" b="1" dirty="0" smtClean="0">
                  <a:solidFill>
                    <a:srgbClr val="FF0000"/>
                  </a:solidFill>
                  <a:latin typeface="Verdana" pitchFamily="34" charset="0"/>
                </a:rPr>
                <a:t>ВУЗы-168</a:t>
              </a:r>
              <a:endParaRPr lang="en-US" b="1" dirty="0">
                <a:solidFill>
                  <a:srgbClr val="FF0000"/>
                </a:solidFill>
                <a:latin typeface="Verdana" pitchFamily="34" charset="0"/>
              </a:endParaRPr>
            </a:p>
          </p:txBody>
        </p:sp>
        <p:sp>
          <p:nvSpPr>
            <p:cNvPr id="71697" name="Text Box 17"/>
            <p:cNvSpPr txBox="1">
              <a:spLocks noChangeArrowheads="1"/>
            </p:cNvSpPr>
            <p:nvPr/>
          </p:nvSpPr>
          <p:spPr bwMode="gray">
            <a:xfrm>
              <a:off x="3676" y="1247"/>
              <a:ext cx="1715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kk-KZ" b="1" dirty="0" smtClean="0">
                  <a:solidFill>
                    <a:srgbClr val="FF0000"/>
                  </a:solidFill>
                  <a:latin typeface="Verdana" pitchFamily="34" charset="0"/>
                </a:rPr>
                <a:t>Вечерняя школа-13</a:t>
              </a:r>
              <a:endParaRPr lang="en-US" b="1" dirty="0">
                <a:solidFill>
                  <a:srgbClr val="FF0000"/>
                </a:solidFill>
                <a:latin typeface="Verdana" pitchFamily="34" charset="0"/>
              </a:endParaRPr>
            </a:p>
          </p:txBody>
        </p:sp>
        <p:sp>
          <p:nvSpPr>
            <p:cNvPr id="71698" name="Text Box 18"/>
            <p:cNvSpPr txBox="1">
              <a:spLocks noChangeArrowheads="1"/>
            </p:cNvSpPr>
            <p:nvPr/>
          </p:nvSpPr>
          <p:spPr bwMode="gray">
            <a:xfrm>
              <a:off x="3805" y="2838"/>
              <a:ext cx="679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kk-KZ" b="1" dirty="0" smtClean="0">
                  <a:solidFill>
                    <a:srgbClr val="FF0000"/>
                  </a:solidFill>
                  <a:latin typeface="Verdana" pitchFamily="34" charset="0"/>
                </a:rPr>
                <a:t>ПМЖ-4</a:t>
              </a:r>
              <a:endParaRPr lang="en-US" b="1" dirty="0">
                <a:solidFill>
                  <a:srgbClr val="FF0000"/>
                </a:solidFill>
                <a:latin typeface="Verdana" pitchFamily="34" charset="0"/>
              </a:endParaRPr>
            </a:p>
          </p:txBody>
        </p:sp>
        <p:sp>
          <p:nvSpPr>
            <p:cNvPr id="71700" name="Text Box 20"/>
            <p:cNvSpPr txBox="1">
              <a:spLocks noChangeArrowheads="1"/>
            </p:cNvSpPr>
            <p:nvPr/>
          </p:nvSpPr>
          <p:spPr bwMode="gray">
            <a:xfrm>
              <a:off x="2160" y="2304"/>
              <a:ext cx="1452" cy="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kk-KZ" sz="2800" b="1" dirty="0" smtClean="0"/>
                <a:t>Всего 258</a:t>
              </a:r>
              <a:endParaRPr lang="en-US" sz="2800" b="1" dirty="0"/>
            </a:p>
          </p:txBody>
        </p:sp>
        <p:sp>
          <p:nvSpPr>
            <p:cNvPr id="71701" name="Line 21"/>
            <p:cNvSpPr>
              <a:spLocks noChangeShapeType="1"/>
            </p:cNvSpPr>
            <p:nvPr/>
          </p:nvSpPr>
          <p:spPr bwMode="gray">
            <a:xfrm>
              <a:off x="1639" y="1545"/>
              <a:ext cx="1025" cy="7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cxnSp>
          <p:nvCxnSpPr>
            <p:cNvPr id="71702" name="AutoShape 22"/>
            <p:cNvCxnSpPr>
              <a:cxnSpLocks noChangeShapeType="1"/>
            </p:cNvCxnSpPr>
            <p:nvPr/>
          </p:nvCxnSpPr>
          <p:spPr bwMode="gray">
            <a:xfrm flipH="1">
              <a:off x="559" y="1545"/>
              <a:ext cx="108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71703" name="Text Box 23"/>
            <p:cNvSpPr txBox="1">
              <a:spLocks noChangeArrowheads="1"/>
            </p:cNvSpPr>
            <p:nvPr/>
          </p:nvSpPr>
          <p:spPr bwMode="gray">
            <a:xfrm>
              <a:off x="480" y="1296"/>
              <a:ext cx="1296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kk-KZ" b="1" dirty="0" smtClean="0">
                  <a:latin typeface="Verdana" pitchFamily="34" charset="0"/>
                </a:rPr>
                <a:t>11 класс -258</a:t>
              </a:r>
              <a:endParaRPr lang="en-US" b="1" dirty="0">
                <a:latin typeface="Verdana" pitchFamily="34" charset="0"/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3500430" y="5500702"/>
            <a:ext cx="5472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kk-KZ" b="1" dirty="0" smtClean="0">
                <a:solidFill>
                  <a:srgbClr val="FF0000"/>
                </a:solidFill>
                <a:latin typeface="Verdana" pitchFamily="34" charset="0"/>
              </a:rPr>
              <a:t>Не трудоустроено 3 в т.ч. По болезни-1</a:t>
            </a:r>
            <a:endParaRPr lang="en-US" b="1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45" name="Text Box 23"/>
          <p:cNvSpPr txBox="1">
            <a:spLocks noChangeArrowheads="1"/>
          </p:cNvSpPr>
          <p:nvPr/>
        </p:nvSpPr>
        <p:spPr bwMode="gray">
          <a:xfrm>
            <a:off x="642910" y="4429132"/>
            <a:ext cx="2153394" cy="367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kk-KZ" b="1" dirty="0" smtClean="0">
                <a:solidFill>
                  <a:srgbClr val="FF0000"/>
                </a:solidFill>
                <a:latin typeface="Verdana" pitchFamily="34" charset="0"/>
              </a:rPr>
              <a:t>Работают -9</a:t>
            </a:r>
            <a:endParaRPr lang="en-US" b="1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46" name="Text Box 23"/>
          <p:cNvSpPr txBox="1">
            <a:spLocks noChangeArrowheads="1"/>
          </p:cNvSpPr>
          <p:nvPr/>
        </p:nvSpPr>
        <p:spPr bwMode="gray">
          <a:xfrm>
            <a:off x="6500826" y="4857760"/>
            <a:ext cx="2153394" cy="367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kk-KZ" b="1" dirty="0" smtClean="0">
                <a:solidFill>
                  <a:srgbClr val="FF0000"/>
                </a:solidFill>
                <a:latin typeface="Verdana" pitchFamily="34" charset="0"/>
              </a:rPr>
              <a:t>Армия-2</a:t>
            </a:r>
            <a:endParaRPr lang="en-US" b="1" dirty="0">
              <a:solidFill>
                <a:srgbClr val="FF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sz="3600" dirty="0" smtClean="0">
                <a:solidFill>
                  <a:srgbClr val="FF0000"/>
                </a:solidFill>
              </a:rPr>
              <a:t>поступление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3013" name="AutoShape 5"/>
          <p:cNvSpPr>
            <a:spLocks noChangeArrowheads="1"/>
          </p:cNvSpPr>
          <p:nvPr/>
        </p:nvSpPr>
        <p:spPr bwMode="auto">
          <a:xfrm>
            <a:off x="642910" y="2714620"/>
            <a:ext cx="2643206" cy="3357586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>
              <a:latin typeface="Verdana" pitchFamily="34" charset="0"/>
            </a:endParaRP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928662" y="3000372"/>
            <a:ext cx="207170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000" b="1" dirty="0" smtClean="0">
                <a:solidFill>
                  <a:srgbClr val="FF0000"/>
                </a:solidFill>
              </a:rPr>
              <a:t> ВССОШ закончило 9 класс-9 учащихся продолжили обучение в 10 классе 6, 11 класс закончило 23 уч-ся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3016" name="Freeform 8"/>
          <p:cNvSpPr>
            <a:spLocks/>
          </p:cNvSpPr>
          <p:nvPr/>
        </p:nvSpPr>
        <p:spPr bwMode="gray">
          <a:xfrm>
            <a:off x="3222625" y="2998788"/>
            <a:ext cx="903288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17" name="AutoShape 9"/>
          <p:cNvSpPr>
            <a:spLocks noChangeAspect="1" noChangeArrowheads="1" noTextEdit="1"/>
          </p:cNvSpPr>
          <p:nvPr/>
        </p:nvSpPr>
        <p:spPr bwMode="gray">
          <a:xfrm flipH="1">
            <a:off x="4868863" y="2995613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18" name="Freeform 10"/>
          <p:cNvSpPr>
            <a:spLocks/>
          </p:cNvSpPr>
          <p:nvPr/>
        </p:nvSpPr>
        <p:spPr bwMode="gray">
          <a:xfrm flipH="1">
            <a:off x="4875213" y="2998788"/>
            <a:ext cx="903287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048000" y="1371600"/>
            <a:ext cx="2998788" cy="1601788"/>
            <a:chOff x="1997" y="1314"/>
            <a:chExt cx="1889" cy="1009"/>
          </a:xfrm>
        </p:grpSpPr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43021" name="Oval 13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22" name="Oval 14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43023" name="Oval 15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43024" name="Oval 16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43025" name="Oval 17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43026" name="Oval 18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3286116" y="1571612"/>
            <a:ext cx="278454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kk-KZ" sz="2400" b="1" dirty="0" smtClean="0">
                <a:solidFill>
                  <a:srgbClr val="FF0000"/>
                </a:solidFill>
              </a:rPr>
              <a:t>Вечерние школы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3028" name="Text Box 20"/>
          <p:cNvSpPr txBox="1">
            <a:spLocks noChangeArrowheads="1"/>
          </p:cNvSpPr>
          <p:nvPr/>
        </p:nvSpPr>
        <p:spPr bwMode="auto">
          <a:xfrm>
            <a:off x="6072198" y="3000372"/>
            <a:ext cx="235745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kk-KZ" sz="2000" b="1" dirty="0" smtClean="0">
                <a:solidFill>
                  <a:srgbClr val="FF0000"/>
                </a:solidFill>
              </a:rPr>
              <a:t>Вечерняя школа закончило 57 учащихся, поступили в ВУЗ-3, колледж-6, работают-40, выехало на ПМЖ-1, армия-1, декрет-6.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6000760" y="2857496"/>
            <a:ext cx="2571768" cy="328614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sz="3600" dirty="0" smtClean="0">
                <a:solidFill>
                  <a:srgbClr val="FF0000"/>
                </a:solidFill>
              </a:rPr>
              <a:t>поступление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3013" name="AutoShape 5"/>
          <p:cNvSpPr>
            <a:spLocks noChangeArrowheads="1"/>
          </p:cNvSpPr>
          <p:nvPr/>
        </p:nvSpPr>
        <p:spPr bwMode="auto">
          <a:xfrm>
            <a:off x="642910" y="2357430"/>
            <a:ext cx="2500330" cy="3357586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>
              <a:latin typeface="Verdana" pitchFamily="34" charset="0"/>
            </a:endParaRP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714348" y="2786058"/>
            <a:ext cx="257176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000" b="1" dirty="0" smtClean="0">
                <a:solidFill>
                  <a:srgbClr val="FF0000"/>
                </a:solidFill>
              </a:rPr>
              <a:t> среди 11 классов поступило 9 учащихся </a:t>
            </a:r>
          </a:p>
          <a:p>
            <a:pPr algn="ctr" eaLnBrk="0" hangingPunct="0"/>
            <a:r>
              <a:rPr lang="ru-RU" sz="2000" b="1" dirty="0" smtClean="0">
                <a:solidFill>
                  <a:srgbClr val="FF0000"/>
                </a:solidFill>
              </a:rPr>
              <a:t>ИТК-1-6, ККП Высшая школа г. Кокшетау-3)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3016" name="Freeform 8"/>
          <p:cNvSpPr>
            <a:spLocks/>
          </p:cNvSpPr>
          <p:nvPr/>
        </p:nvSpPr>
        <p:spPr bwMode="gray">
          <a:xfrm>
            <a:off x="3357554" y="3000372"/>
            <a:ext cx="903288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17" name="AutoShape 9"/>
          <p:cNvSpPr>
            <a:spLocks noChangeAspect="1" noChangeArrowheads="1" noTextEdit="1"/>
          </p:cNvSpPr>
          <p:nvPr/>
        </p:nvSpPr>
        <p:spPr bwMode="gray">
          <a:xfrm flipH="1">
            <a:off x="4868863" y="2995613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18" name="Freeform 10"/>
          <p:cNvSpPr>
            <a:spLocks/>
          </p:cNvSpPr>
          <p:nvPr/>
        </p:nvSpPr>
        <p:spPr bwMode="gray">
          <a:xfrm flipH="1">
            <a:off x="4875213" y="2998788"/>
            <a:ext cx="903287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43019" name="Group 11"/>
          <p:cNvGrpSpPr>
            <a:grpSpLocks/>
          </p:cNvGrpSpPr>
          <p:nvPr/>
        </p:nvGrpSpPr>
        <p:grpSpPr bwMode="auto">
          <a:xfrm>
            <a:off x="3048000" y="1371600"/>
            <a:ext cx="2998788" cy="1601788"/>
            <a:chOff x="1997" y="1314"/>
            <a:chExt cx="1889" cy="1009"/>
          </a:xfrm>
        </p:grpSpPr>
        <p:grpSp>
          <p:nvGrpSpPr>
            <p:cNvPr id="43020" name="Group 12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43021" name="Oval 13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22" name="Oval 14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43023" name="Oval 15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43024" name="Oval 16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43025" name="Oval 17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43026" name="Oval 18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1643042" y="1000108"/>
            <a:ext cx="6798271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kk-KZ" sz="2400" b="1" dirty="0" smtClean="0">
                <a:solidFill>
                  <a:srgbClr val="FF0000"/>
                </a:solidFill>
              </a:rPr>
              <a:t>Продуктивная занятость </a:t>
            </a:r>
          </a:p>
          <a:p>
            <a:pPr algn="ctr" eaLnBrk="0" hangingPunct="0"/>
            <a:r>
              <a:rPr lang="kk-KZ" sz="2400" b="1" dirty="0" smtClean="0">
                <a:solidFill>
                  <a:srgbClr val="FF0000"/>
                </a:solidFill>
              </a:rPr>
              <a:t>всего выписано 98 направлений, </a:t>
            </a:r>
          </a:p>
          <a:p>
            <a:pPr algn="ctr" eaLnBrk="0" hangingPunct="0"/>
            <a:r>
              <a:rPr lang="kk-KZ" sz="2400" b="1" dirty="0" smtClean="0">
                <a:solidFill>
                  <a:srgbClr val="FF0000"/>
                </a:solidFill>
              </a:rPr>
              <a:t>в т.ч. среди выпускников 2017-2018 уч.года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3028" name="Text Box 20"/>
          <p:cNvSpPr txBox="1">
            <a:spLocks noChangeArrowheads="1"/>
          </p:cNvSpPr>
          <p:nvPr/>
        </p:nvSpPr>
        <p:spPr bwMode="auto">
          <a:xfrm>
            <a:off x="6072198" y="2500306"/>
            <a:ext cx="2286016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kk-KZ" b="1" dirty="0" smtClean="0">
                <a:solidFill>
                  <a:srgbClr val="FF0000"/>
                </a:solidFill>
              </a:rPr>
              <a:t>Среди 9 классов поступило-34 учащихся, в т.ч. АТК11-8, ИТК-1-19, ГККП Высшая школа-4, Сервисно-технический колледж-2, Строительно-технич колледж-1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5929322" y="2428868"/>
            <a:ext cx="2643206" cy="328614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WordArt 3"/>
          <p:cNvSpPr>
            <a:spLocks noChangeArrowheads="1" noChangeShapeType="1" noTextEdit="1"/>
          </p:cNvSpPr>
          <p:nvPr/>
        </p:nvSpPr>
        <p:spPr bwMode="gray">
          <a:xfrm>
            <a:off x="838200" y="1676400"/>
            <a:ext cx="5638800" cy="838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kk-KZ" sz="54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folHlink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89803" dir="2700000" algn="ctr" rotWithShape="0">
                    <a:srgbClr val="000000">
                      <a:alpha val="50000"/>
                    </a:srgbClr>
                  </a:outerShdw>
                </a:effectLst>
                <a:latin typeface="Verdana"/>
                <a:ea typeface="Verdana"/>
                <a:cs typeface="Verdana"/>
              </a:rPr>
              <a:t>Рахмет</a:t>
            </a:r>
            <a:r>
              <a:rPr lang="en-US" sz="54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folHlink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89803" dir="2700000" algn="ctr" rotWithShape="0">
                    <a:srgbClr val="000000">
                      <a:alpha val="50000"/>
                    </a:srgbClr>
                  </a:outerShdw>
                </a:effectLst>
                <a:latin typeface="Verdana"/>
                <a:ea typeface="Verdana"/>
                <a:cs typeface="Verdana"/>
              </a:rPr>
              <a:t>!</a:t>
            </a:r>
            <a:endParaRPr lang="ru-RU" sz="54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folHlink"/>
                  </a:gs>
                  <a:gs pos="100000">
                    <a:schemeClr val="accent1"/>
                  </a:gs>
                </a:gsLst>
                <a:lin ang="0" scaled="1"/>
              </a:gradFill>
              <a:effectLst>
                <a:outerShdw dist="89803" dir="2700000" algn="ctr" rotWithShape="0">
                  <a:srgbClr val="000000">
                    <a:alpha val="50000"/>
                  </a:srgbClr>
                </a:outerShdw>
              </a:effectLst>
              <a:latin typeface="Verdana"/>
              <a:ea typeface="Verdana"/>
              <a:cs typeface="Verdana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Picture 8" descr="C:\Users\User\Desktop\Едрисова\Эмблема РО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5357826"/>
            <a:ext cx="1357298" cy="13572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компас">
  <a:themeElements>
    <a:clrScheme name="170Gp_natural_light 3">
      <a:dk1>
        <a:srgbClr val="000000"/>
      </a:dk1>
      <a:lt1>
        <a:srgbClr val="FFFFFF"/>
      </a:lt1>
      <a:dk2>
        <a:srgbClr val="632769"/>
      </a:dk2>
      <a:lt2>
        <a:srgbClr val="C0C0C0"/>
      </a:lt2>
      <a:accent1>
        <a:srgbClr val="8B8DE1"/>
      </a:accent1>
      <a:accent2>
        <a:srgbClr val="DEA548"/>
      </a:accent2>
      <a:accent3>
        <a:srgbClr val="FFFFFF"/>
      </a:accent3>
      <a:accent4>
        <a:srgbClr val="000000"/>
      </a:accent4>
      <a:accent5>
        <a:srgbClr val="C4C5EE"/>
      </a:accent5>
      <a:accent6>
        <a:srgbClr val="C99540"/>
      </a:accent6>
      <a:hlink>
        <a:srgbClr val="58AFD2"/>
      </a:hlink>
      <a:folHlink>
        <a:srgbClr val="E2E25E"/>
      </a:folHlink>
    </a:clrScheme>
    <a:fontScheme name="170Gp_natural_ligh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70Gp_natural_light 1">
        <a:dk1>
          <a:srgbClr val="000000"/>
        </a:dk1>
        <a:lt1>
          <a:srgbClr val="FFFFFF"/>
        </a:lt1>
        <a:dk2>
          <a:srgbClr val="21858F"/>
        </a:dk2>
        <a:lt2>
          <a:srgbClr val="DDDDDD"/>
        </a:lt2>
        <a:accent1>
          <a:srgbClr val="66ABDA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B8D2EA"/>
        </a:accent5>
        <a:accent6>
          <a:srgbClr val="5C8A00"/>
        </a:accent6>
        <a:hlink>
          <a:srgbClr val="9369E7"/>
        </a:hlink>
        <a:folHlink>
          <a:srgbClr val="F0DA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0Gp_natural_light 2">
        <a:dk1>
          <a:srgbClr val="000000"/>
        </a:dk1>
        <a:lt1>
          <a:srgbClr val="FFFFFF"/>
        </a:lt1>
        <a:dk2>
          <a:srgbClr val="333399"/>
        </a:dk2>
        <a:lt2>
          <a:srgbClr val="C0C0C0"/>
        </a:lt2>
        <a:accent1>
          <a:srgbClr val="88BEF4"/>
        </a:accent1>
        <a:accent2>
          <a:srgbClr val="F1900F"/>
        </a:accent2>
        <a:accent3>
          <a:srgbClr val="FFFFFF"/>
        </a:accent3>
        <a:accent4>
          <a:srgbClr val="000000"/>
        </a:accent4>
        <a:accent5>
          <a:srgbClr val="C3DBF8"/>
        </a:accent5>
        <a:accent6>
          <a:srgbClr val="DA820C"/>
        </a:accent6>
        <a:hlink>
          <a:srgbClr val="008080"/>
        </a:hlink>
        <a:folHlink>
          <a:srgbClr val="FFE2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0Gp_natural_light 3">
        <a:dk1>
          <a:srgbClr val="000000"/>
        </a:dk1>
        <a:lt1>
          <a:srgbClr val="FFFFFF"/>
        </a:lt1>
        <a:dk2>
          <a:srgbClr val="632769"/>
        </a:dk2>
        <a:lt2>
          <a:srgbClr val="C0C0C0"/>
        </a:lt2>
        <a:accent1>
          <a:srgbClr val="8B8DE1"/>
        </a:accent1>
        <a:accent2>
          <a:srgbClr val="DEA548"/>
        </a:accent2>
        <a:accent3>
          <a:srgbClr val="FFFFFF"/>
        </a:accent3>
        <a:accent4>
          <a:srgbClr val="000000"/>
        </a:accent4>
        <a:accent5>
          <a:srgbClr val="C4C5EE"/>
        </a:accent5>
        <a:accent6>
          <a:srgbClr val="C99540"/>
        </a:accent6>
        <a:hlink>
          <a:srgbClr val="58AFD2"/>
        </a:hlink>
        <a:folHlink>
          <a:srgbClr val="E2E25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компас</Template>
  <TotalTime>76</TotalTime>
  <Words>186</Words>
  <Application>Microsoft PowerPoint</Application>
  <PresentationFormat>Экран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компас</vt:lpstr>
      <vt:lpstr>Трудоустройство выпускников 2018 года</vt:lpstr>
      <vt:lpstr>Итоги года </vt:lpstr>
      <vt:lpstr>Гранты</vt:lpstr>
      <vt:lpstr> Трудоустройство 9 класс</vt:lpstr>
      <vt:lpstr> Трудоустройство 11 класс</vt:lpstr>
      <vt:lpstr>поступление</vt:lpstr>
      <vt:lpstr>поступление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Трудоустройство выпускников 2018 года</dc:title>
  <dc:creator>User</dc:creator>
  <cp:lastModifiedBy>Пользователь</cp:lastModifiedBy>
  <cp:revision>15</cp:revision>
  <dcterms:created xsi:type="dcterms:W3CDTF">2018-11-07T10:27:29Z</dcterms:created>
  <dcterms:modified xsi:type="dcterms:W3CDTF">2018-11-13T04:02:43Z</dcterms:modified>
</cp:coreProperties>
</file>