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9" autoAdjust="0"/>
  </p:normalViewPr>
  <p:slideViewPr>
    <p:cSldViewPr>
      <p:cViewPr>
        <p:scale>
          <a:sx n="107" d="100"/>
          <a:sy n="107" d="100"/>
        </p:scale>
        <p:origin x="-222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30"/>
      <c:rAngAx val="1"/>
    </c:view3D>
    <c:plotArea>
      <c:layout>
        <c:manualLayout>
          <c:layoutTarget val="inner"/>
          <c:xMode val="edge"/>
          <c:yMode val="edge"/>
          <c:x val="4.1310999319529522E-2"/>
          <c:y val="0.11168607728052599"/>
          <c:w val="0.54440349470205107"/>
          <c:h val="0.81134756006294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9"/>
          <c:dPt>
            <c:idx val="0"/>
            <c:explosion val="16"/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Областной бюджет</c:v>
                </c:pt>
                <c:pt idx="1">
                  <c:v>Местный бюджет </c:v>
                </c:pt>
                <c:pt idx="2">
                  <c:v>Спонсорская помощь</c:v>
                </c:pt>
                <c:pt idx="3">
                  <c:v>Транспортировка 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39895000</c:v>
                </c:pt>
                <c:pt idx="1">
                  <c:v>13000000</c:v>
                </c:pt>
                <c:pt idx="2">
                  <c:v>5260188</c:v>
                </c:pt>
                <c:pt idx="3">
                  <c:v>313000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Проценты</c:v>
                </c:pt>
              </c:strCache>
            </c:strRef>
          </c:tx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Областной бюджет</c:v>
                </c:pt>
                <c:pt idx="1">
                  <c:v>Местный бюджет </c:v>
                </c:pt>
                <c:pt idx="2">
                  <c:v>Спонсорская помощь</c:v>
                </c:pt>
                <c:pt idx="3">
                  <c:v>Транспортировка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59461808593370269"/>
          <c:y val="0.26466309916283121"/>
          <c:w val="0.39612265480703807"/>
          <c:h val="0.64532831887096231"/>
        </c:manualLayout>
      </c:layout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77399-219F-429C-A43A-4ED9466B118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1FB2C92-FD60-48B7-8F78-E7BE83B72073}">
      <dgm:prSet/>
      <dgm:spPr/>
      <dgm:t>
        <a:bodyPr/>
        <a:lstStyle/>
        <a:p>
          <a:pPr algn="ctr" rtl="0"/>
          <a:r>
            <a:rPr lang="ru-RU" dirty="0" smtClean="0"/>
            <a:t>«</a:t>
          </a:r>
          <a:r>
            <a:rPr lang="ru-RU" dirty="0" err="1" smtClean="0"/>
            <a:t>ExpressPublishinq</a:t>
          </a:r>
          <a:r>
            <a:rPr lang="ru-RU" dirty="0" smtClean="0"/>
            <a:t>»</a:t>
          </a:r>
          <a:endParaRPr lang="ru-RU" dirty="0"/>
        </a:p>
      </dgm:t>
    </dgm:pt>
    <dgm:pt modelId="{B9315FD0-0773-4DF2-9B4F-E86B12D8F61B}" type="parTrans" cxnId="{146248D3-FA1B-4447-92BD-C32741DB10D7}">
      <dgm:prSet/>
      <dgm:spPr/>
      <dgm:t>
        <a:bodyPr/>
        <a:lstStyle/>
        <a:p>
          <a:endParaRPr lang="ru-RU"/>
        </a:p>
      </dgm:t>
    </dgm:pt>
    <dgm:pt modelId="{207A8D33-21DC-44CE-BAC5-2D738F5C7C36}" type="sibTrans" cxnId="{146248D3-FA1B-4447-92BD-C32741DB10D7}">
      <dgm:prSet/>
      <dgm:spPr/>
      <dgm:t>
        <a:bodyPr/>
        <a:lstStyle/>
        <a:p>
          <a:endParaRPr lang="ru-RU"/>
        </a:p>
      </dgm:t>
    </dgm:pt>
    <dgm:pt modelId="{EA40CA12-205F-4876-8902-B46F5386DD7C}">
      <dgm:prSet/>
      <dgm:spPr/>
      <dgm:t>
        <a:bodyPr/>
        <a:lstStyle/>
        <a:p>
          <a:pPr algn="ctr" rtl="0"/>
          <a:r>
            <a:rPr lang="ru-RU" dirty="0" smtClean="0"/>
            <a:t>«Назарбаев Интеллектуальные школы»</a:t>
          </a:r>
          <a:endParaRPr lang="ru-RU" dirty="0"/>
        </a:p>
      </dgm:t>
    </dgm:pt>
    <dgm:pt modelId="{CC1369E0-CAEB-4259-ADB7-390DE19EB64B}" type="parTrans" cxnId="{9485C65D-84EF-4317-ABED-5AD71335E69C}">
      <dgm:prSet/>
      <dgm:spPr/>
      <dgm:t>
        <a:bodyPr/>
        <a:lstStyle/>
        <a:p>
          <a:endParaRPr lang="ru-RU"/>
        </a:p>
      </dgm:t>
    </dgm:pt>
    <dgm:pt modelId="{C5370A06-CF54-4850-89A4-03761C1783F8}" type="sibTrans" cxnId="{9485C65D-84EF-4317-ABED-5AD71335E69C}">
      <dgm:prSet/>
      <dgm:spPr/>
      <dgm:t>
        <a:bodyPr/>
        <a:lstStyle/>
        <a:p>
          <a:endParaRPr lang="ru-RU"/>
        </a:p>
      </dgm:t>
    </dgm:pt>
    <dgm:pt modelId="{18988438-C405-4A2B-B60E-05D2CED2DDA7}">
      <dgm:prSet/>
      <dgm:spPr/>
      <dgm:t>
        <a:bodyPr/>
        <a:lstStyle/>
        <a:p>
          <a:pPr algn="ctr" rtl="0"/>
          <a:r>
            <a:rPr lang="ru-RU" dirty="0" err="1" smtClean="0"/>
            <a:t>«Бөбек»</a:t>
          </a:r>
          <a:endParaRPr lang="ru-RU" dirty="0"/>
        </a:p>
      </dgm:t>
    </dgm:pt>
    <dgm:pt modelId="{A4FDA7C8-5548-488F-814F-BF804DEEEBF4}" type="parTrans" cxnId="{B112E518-DDC3-44F6-B94E-5934D8791A77}">
      <dgm:prSet/>
      <dgm:spPr/>
      <dgm:t>
        <a:bodyPr/>
        <a:lstStyle/>
        <a:p>
          <a:endParaRPr lang="ru-RU"/>
        </a:p>
      </dgm:t>
    </dgm:pt>
    <dgm:pt modelId="{86C9DC47-E046-48A2-8633-80BC0D7D3705}" type="sibTrans" cxnId="{B112E518-DDC3-44F6-B94E-5934D8791A77}">
      <dgm:prSet/>
      <dgm:spPr/>
      <dgm:t>
        <a:bodyPr/>
        <a:lstStyle/>
        <a:p>
          <a:endParaRPr lang="ru-RU"/>
        </a:p>
      </dgm:t>
    </dgm:pt>
    <dgm:pt modelId="{8A96CF10-14EA-471F-8C4D-F2DF282AE4D8}">
      <dgm:prSet/>
      <dgm:spPr/>
      <dgm:t>
        <a:bodyPr/>
        <a:lstStyle/>
        <a:p>
          <a:pPr algn="ctr" rtl="0"/>
          <a:r>
            <a:rPr lang="ru-RU" dirty="0" smtClean="0"/>
            <a:t>«</a:t>
          </a:r>
          <a:r>
            <a:rPr lang="ru-RU" dirty="0" err="1" smtClean="0"/>
            <a:t>Арман-ПВ</a:t>
          </a:r>
          <a:r>
            <a:rPr lang="ru-RU" dirty="0" smtClean="0"/>
            <a:t>»</a:t>
          </a:r>
          <a:endParaRPr lang="ru-RU" dirty="0"/>
        </a:p>
      </dgm:t>
    </dgm:pt>
    <dgm:pt modelId="{A198D41B-B2CB-48A0-BABE-5D0449AA2F98}" type="parTrans" cxnId="{849FB269-E3C4-48E4-8B4B-3D372C88A0DD}">
      <dgm:prSet/>
      <dgm:spPr/>
      <dgm:t>
        <a:bodyPr/>
        <a:lstStyle/>
        <a:p>
          <a:endParaRPr lang="ru-RU"/>
        </a:p>
      </dgm:t>
    </dgm:pt>
    <dgm:pt modelId="{5375F7EC-72AE-4C8A-9831-992FFD09E34F}" type="sibTrans" cxnId="{849FB269-E3C4-48E4-8B4B-3D372C88A0DD}">
      <dgm:prSet/>
      <dgm:spPr/>
      <dgm:t>
        <a:bodyPr/>
        <a:lstStyle/>
        <a:p>
          <a:endParaRPr lang="ru-RU"/>
        </a:p>
      </dgm:t>
    </dgm:pt>
    <dgm:pt modelId="{92B05225-54B7-4518-99F0-D0D342268C15}">
      <dgm:prSet/>
      <dgm:spPr/>
      <dgm:t>
        <a:bodyPr/>
        <a:lstStyle/>
        <a:p>
          <a:pPr algn="ctr" rtl="0"/>
          <a:r>
            <a:rPr lang="ru-RU" dirty="0" err="1" smtClean="0"/>
            <a:t>«Атамұра»</a:t>
          </a:r>
          <a:endParaRPr lang="ru-RU" dirty="0"/>
        </a:p>
      </dgm:t>
    </dgm:pt>
    <dgm:pt modelId="{969D8BAB-3DC2-431C-A8DC-501BDB3EF47C}" type="parTrans" cxnId="{51B7EDAF-D798-4C38-B74C-17FB4F431047}">
      <dgm:prSet/>
      <dgm:spPr/>
      <dgm:t>
        <a:bodyPr/>
        <a:lstStyle/>
        <a:p>
          <a:endParaRPr lang="ru-RU"/>
        </a:p>
      </dgm:t>
    </dgm:pt>
    <dgm:pt modelId="{A6B8230C-CDB8-438A-A780-74C1A6269F1A}" type="sibTrans" cxnId="{51B7EDAF-D798-4C38-B74C-17FB4F431047}">
      <dgm:prSet/>
      <dgm:spPr/>
      <dgm:t>
        <a:bodyPr/>
        <a:lstStyle/>
        <a:p>
          <a:endParaRPr lang="ru-RU"/>
        </a:p>
      </dgm:t>
    </dgm:pt>
    <dgm:pt modelId="{A7ACB013-EFAB-407F-ADD0-0AB2CC1C174A}">
      <dgm:prSet/>
      <dgm:spPr/>
      <dgm:t>
        <a:bodyPr/>
        <a:lstStyle/>
        <a:p>
          <a:pPr algn="ctr" rtl="0"/>
          <a:r>
            <a:rPr lang="ru-RU" dirty="0" smtClean="0"/>
            <a:t>«</a:t>
          </a:r>
          <a:r>
            <a:rPr lang="ru-RU" dirty="0" err="1" smtClean="0"/>
            <a:t>Мектеп</a:t>
          </a:r>
          <a:r>
            <a:rPr lang="ru-RU" dirty="0" smtClean="0"/>
            <a:t>»</a:t>
          </a:r>
          <a:endParaRPr lang="ru-RU" dirty="0"/>
        </a:p>
      </dgm:t>
    </dgm:pt>
    <dgm:pt modelId="{AD8C765F-039A-4F99-B8B5-63A8C028C005}" type="parTrans" cxnId="{2E1C1166-7CBF-4DAC-9ECD-C7B413278F71}">
      <dgm:prSet/>
      <dgm:spPr/>
      <dgm:t>
        <a:bodyPr/>
        <a:lstStyle/>
        <a:p>
          <a:endParaRPr lang="ru-RU"/>
        </a:p>
      </dgm:t>
    </dgm:pt>
    <dgm:pt modelId="{C1C37269-74B7-4F5C-A24A-BD38637E2EC3}" type="sibTrans" cxnId="{2E1C1166-7CBF-4DAC-9ECD-C7B413278F71}">
      <dgm:prSet/>
      <dgm:spPr/>
      <dgm:t>
        <a:bodyPr/>
        <a:lstStyle/>
        <a:p>
          <a:endParaRPr lang="ru-RU"/>
        </a:p>
      </dgm:t>
    </dgm:pt>
    <dgm:pt modelId="{B79F5F4B-32E2-4281-9BBE-F223850D0A4E}">
      <dgm:prSet/>
      <dgm:spPr/>
      <dgm:t>
        <a:bodyPr/>
        <a:lstStyle/>
        <a:p>
          <a:pPr algn="ctr" rtl="0"/>
          <a:r>
            <a:rPr lang="ru-RU" dirty="0" smtClean="0"/>
            <a:t>«</a:t>
          </a:r>
          <a:r>
            <a:rPr lang="ru-RU" dirty="0" err="1" smtClean="0"/>
            <a:t>Алматыкітап</a:t>
          </a:r>
          <a:r>
            <a:rPr lang="ru-RU" dirty="0" smtClean="0"/>
            <a:t>»</a:t>
          </a:r>
          <a:endParaRPr lang="ru-RU" dirty="0"/>
        </a:p>
      </dgm:t>
    </dgm:pt>
    <dgm:pt modelId="{6C32592C-5E97-4A25-A592-B999AB33E072}" type="parTrans" cxnId="{D9C85D74-34B4-43CB-8BD4-057D69F6FBAF}">
      <dgm:prSet/>
      <dgm:spPr/>
      <dgm:t>
        <a:bodyPr/>
        <a:lstStyle/>
        <a:p>
          <a:endParaRPr lang="ru-RU"/>
        </a:p>
      </dgm:t>
    </dgm:pt>
    <dgm:pt modelId="{FD29FB02-AC04-4E3C-BC56-D8F8C302C8F8}" type="sibTrans" cxnId="{D9C85D74-34B4-43CB-8BD4-057D69F6FBAF}">
      <dgm:prSet/>
      <dgm:spPr/>
      <dgm:t>
        <a:bodyPr/>
        <a:lstStyle/>
        <a:p>
          <a:endParaRPr lang="ru-RU"/>
        </a:p>
      </dgm:t>
    </dgm:pt>
    <dgm:pt modelId="{105CBF5A-A8DD-4635-9574-710562350AA8}">
      <dgm:prSet/>
      <dgm:spPr/>
      <dgm:t>
        <a:bodyPr/>
        <a:lstStyle/>
        <a:p>
          <a:pPr algn="ctr" rtl="0"/>
          <a:r>
            <a:rPr lang="ru-RU" dirty="0" err="1" smtClean="0"/>
            <a:t>«Көкжиек </a:t>
          </a:r>
          <a:r>
            <a:rPr lang="ru-RU" dirty="0" smtClean="0"/>
            <a:t>– Горизонт»</a:t>
          </a:r>
          <a:endParaRPr lang="ru-RU" dirty="0"/>
        </a:p>
      </dgm:t>
    </dgm:pt>
    <dgm:pt modelId="{62875A28-10D7-46D9-9573-DC5CD9755559}" type="parTrans" cxnId="{9F75F08D-4724-4454-AAF7-B522EBAA96CE}">
      <dgm:prSet/>
      <dgm:spPr/>
      <dgm:t>
        <a:bodyPr/>
        <a:lstStyle/>
        <a:p>
          <a:endParaRPr lang="ru-RU"/>
        </a:p>
      </dgm:t>
    </dgm:pt>
    <dgm:pt modelId="{BE930B4E-7B6D-4F40-BDD2-288551BBB3FF}" type="sibTrans" cxnId="{9F75F08D-4724-4454-AAF7-B522EBAA96CE}">
      <dgm:prSet/>
      <dgm:spPr/>
      <dgm:t>
        <a:bodyPr/>
        <a:lstStyle/>
        <a:p>
          <a:endParaRPr lang="ru-RU"/>
        </a:p>
      </dgm:t>
    </dgm:pt>
    <dgm:pt modelId="{248CFB8A-C032-405F-AD56-E07169A68391}">
      <dgm:prSet/>
      <dgm:spPr/>
      <dgm:t>
        <a:bodyPr/>
        <a:lstStyle/>
        <a:p>
          <a:pPr algn="ctr" rtl="0"/>
          <a:r>
            <a:rPr lang="ru-RU" dirty="0" smtClean="0"/>
            <a:t>«Келешек-2030»</a:t>
          </a:r>
          <a:endParaRPr lang="ru-RU" dirty="0"/>
        </a:p>
      </dgm:t>
    </dgm:pt>
    <dgm:pt modelId="{CBF68554-036A-4041-AABF-2678AE8D65AC}" type="parTrans" cxnId="{21C910E0-4287-43B5-A347-2297C784F1DE}">
      <dgm:prSet/>
      <dgm:spPr/>
      <dgm:t>
        <a:bodyPr/>
        <a:lstStyle/>
        <a:p>
          <a:endParaRPr lang="ru-RU"/>
        </a:p>
      </dgm:t>
    </dgm:pt>
    <dgm:pt modelId="{E9F9F0CC-F72C-4D00-84AA-7315FA571ADB}" type="sibTrans" cxnId="{21C910E0-4287-43B5-A347-2297C784F1DE}">
      <dgm:prSet/>
      <dgm:spPr/>
      <dgm:t>
        <a:bodyPr/>
        <a:lstStyle/>
        <a:p>
          <a:endParaRPr lang="ru-RU"/>
        </a:p>
      </dgm:t>
    </dgm:pt>
    <dgm:pt modelId="{8FC25AE6-3F2F-4151-9B38-79E78B9CFD1B}">
      <dgm:prSet/>
      <dgm:spPr/>
      <dgm:t>
        <a:bodyPr/>
        <a:lstStyle/>
        <a:p>
          <a:pPr algn="ctr" rtl="0"/>
          <a:r>
            <a:rPr lang="ru-RU" dirty="0" smtClean="0"/>
            <a:t>«</a:t>
          </a:r>
          <a:r>
            <a:rPr lang="kk-KZ" dirty="0" smtClean="0"/>
            <a:t>Астанакітап</a:t>
          </a:r>
          <a:r>
            <a:rPr lang="ru-RU" dirty="0" smtClean="0"/>
            <a:t>»</a:t>
          </a:r>
          <a:endParaRPr lang="ru-RU" dirty="0"/>
        </a:p>
      </dgm:t>
    </dgm:pt>
    <dgm:pt modelId="{F18ABEA4-B2BA-4358-BA01-B79F0489A053}" type="parTrans" cxnId="{F16DFDA0-36B3-4367-B192-DA06846BDF75}">
      <dgm:prSet/>
      <dgm:spPr/>
      <dgm:t>
        <a:bodyPr/>
        <a:lstStyle/>
        <a:p>
          <a:endParaRPr lang="ru-RU"/>
        </a:p>
      </dgm:t>
    </dgm:pt>
    <dgm:pt modelId="{5E1D8450-C026-42D8-987D-97C5C1A84622}" type="sibTrans" cxnId="{F16DFDA0-36B3-4367-B192-DA06846BDF75}">
      <dgm:prSet/>
      <dgm:spPr/>
      <dgm:t>
        <a:bodyPr/>
        <a:lstStyle/>
        <a:p>
          <a:endParaRPr lang="ru-RU"/>
        </a:p>
      </dgm:t>
    </dgm:pt>
    <dgm:pt modelId="{65AA82E4-62CE-4EAF-8EB1-5490E4F3471A}" type="pres">
      <dgm:prSet presAssocID="{B6D77399-219F-429C-A43A-4ED9466B11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36ABBD-C2C1-42C0-AB4B-5DE5D1CB4D09}" type="pres">
      <dgm:prSet presAssocID="{D1FB2C92-FD60-48B7-8F78-E7BE83B72073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5A0FB-1CF5-4F1B-8A06-57AE3691F793}" type="pres">
      <dgm:prSet presAssocID="{207A8D33-21DC-44CE-BAC5-2D738F5C7C36}" presName="spacer" presStyleCnt="0"/>
      <dgm:spPr/>
      <dgm:t>
        <a:bodyPr/>
        <a:lstStyle/>
        <a:p>
          <a:endParaRPr lang="ru-RU"/>
        </a:p>
      </dgm:t>
    </dgm:pt>
    <dgm:pt modelId="{7D659EEA-869C-4987-AE02-C211BA534E78}" type="pres">
      <dgm:prSet presAssocID="{EA40CA12-205F-4876-8902-B46F5386DD7C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420A1-3D69-4712-AC15-4FB3EA3E482B}" type="pres">
      <dgm:prSet presAssocID="{C5370A06-CF54-4850-89A4-03761C1783F8}" presName="spacer" presStyleCnt="0"/>
      <dgm:spPr/>
      <dgm:t>
        <a:bodyPr/>
        <a:lstStyle/>
        <a:p>
          <a:endParaRPr lang="ru-RU"/>
        </a:p>
      </dgm:t>
    </dgm:pt>
    <dgm:pt modelId="{657EE134-6255-465E-9E5C-0E8204181B89}" type="pres">
      <dgm:prSet presAssocID="{18988438-C405-4A2B-B60E-05D2CED2DDA7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521E0-52F5-4625-92E3-9A0E96B8B2DE}" type="pres">
      <dgm:prSet presAssocID="{86C9DC47-E046-48A2-8633-80BC0D7D3705}" presName="spacer" presStyleCnt="0"/>
      <dgm:spPr/>
      <dgm:t>
        <a:bodyPr/>
        <a:lstStyle/>
        <a:p>
          <a:endParaRPr lang="ru-RU"/>
        </a:p>
      </dgm:t>
    </dgm:pt>
    <dgm:pt modelId="{BFB131A4-6361-42FE-A81F-E053181A56BB}" type="pres">
      <dgm:prSet presAssocID="{8A96CF10-14EA-471F-8C4D-F2DF282AE4D8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5BFF7-6BDE-4E2A-AAE6-AC689FC43AD6}" type="pres">
      <dgm:prSet presAssocID="{5375F7EC-72AE-4C8A-9831-992FFD09E34F}" presName="spacer" presStyleCnt="0"/>
      <dgm:spPr/>
      <dgm:t>
        <a:bodyPr/>
        <a:lstStyle/>
        <a:p>
          <a:endParaRPr lang="ru-RU"/>
        </a:p>
      </dgm:t>
    </dgm:pt>
    <dgm:pt modelId="{5CA9D1F6-B20C-43FF-8E04-994533F53243}" type="pres">
      <dgm:prSet presAssocID="{92B05225-54B7-4518-99F0-D0D342268C15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16365-7322-44A2-ACF8-97477D814079}" type="pres">
      <dgm:prSet presAssocID="{A6B8230C-CDB8-438A-A780-74C1A6269F1A}" presName="spacer" presStyleCnt="0"/>
      <dgm:spPr/>
      <dgm:t>
        <a:bodyPr/>
        <a:lstStyle/>
        <a:p>
          <a:endParaRPr lang="ru-RU"/>
        </a:p>
      </dgm:t>
    </dgm:pt>
    <dgm:pt modelId="{BABA4566-ADAC-4EB4-AB80-7E3B42644220}" type="pres">
      <dgm:prSet presAssocID="{A7ACB013-EFAB-407F-ADD0-0AB2CC1C174A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0E522A-4553-43DD-B2CE-A98631FB11CA}" type="pres">
      <dgm:prSet presAssocID="{C1C37269-74B7-4F5C-A24A-BD38637E2EC3}" presName="spacer" presStyleCnt="0"/>
      <dgm:spPr/>
      <dgm:t>
        <a:bodyPr/>
        <a:lstStyle/>
        <a:p>
          <a:endParaRPr lang="ru-RU"/>
        </a:p>
      </dgm:t>
    </dgm:pt>
    <dgm:pt modelId="{8552FCE6-A96B-4D1A-B506-C198080CDDB1}" type="pres">
      <dgm:prSet presAssocID="{B79F5F4B-32E2-4281-9BBE-F223850D0A4E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68994-AE63-4353-BA24-1225C75D3DE4}" type="pres">
      <dgm:prSet presAssocID="{FD29FB02-AC04-4E3C-BC56-D8F8C302C8F8}" presName="spacer" presStyleCnt="0"/>
      <dgm:spPr/>
      <dgm:t>
        <a:bodyPr/>
        <a:lstStyle/>
        <a:p>
          <a:endParaRPr lang="ru-RU"/>
        </a:p>
      </dgm:t>
    </dgm:pt>
    <dgm:pt modelId="{0AE11A89-E6F3-47BA-917F-A741F031E1C7}" type="pres">
      <dgm:prSet presAssocID="{105CBF5A-A8DD-4635-9574-710562350AA8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90582D-07EE-4F40-BABD-43BFE8987155}" type="pres">
      <dgm:prSet presAssocID="{BE930B4E-7B6D-4F40-BDD2-288551BBB3FF}" presName="spacer" presStyleCnt="0"/>
      <dgm:spPr/>
      <dgm:t>
        <a:bodyPr/>
        <a:lstStyle/>
        <a:p>
          <a:endParaRPr lang="ru-RU"/>
        </a:p>
      </dgm:t>
    </dgm:pt>
    <dgm:pt modelId="{53F7D738-830E-494E-921B-584C7E3DB785}" type="pres">
      <dgm:prSet presAssocID="{248CFB8A-C032-405F-AD56-E07169A68391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804B4-E273-4B1D-9169-B6914B266DE9}" type="pres">
      <dgm:prSet presAssocID="{E9F9F0CC-F72C-4D00-84AA-7315FA571ADB}" presName="spacer" presStyleCnt="0"/>
      <dgm:spPr/>
      <dgm:t>
        <a:bodyPr/>
        <a:lstStyle/>
        <a:p>
          <a:endParaRPr lang="ru-RU"/>
        </a:p>
      </dgm:t>
    </dgm:pt>
    <dgm:pt modelId="{3404BCA9-C1E4-46DC-9CE9-68AAAF681FE5}" type="pres">
      <dgm:prSet presAssocID="{8FC25AE6-3F2F-4151-9B38-79E78B9CFD1B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B7EDAF-D798-4C38-B74C-17FB4F431047}" srcId="{B6D77399-219F-429C-A43A-4ED9466B1189}" destId="{92B05225-54B7-4518-99F0-D0D342268C15}" srcOrd="4" destOrd="0" parTransId="{969D8BAB-3DC2-431C-A8DC-501BDB3EF47C}" sibTransId="{A6B8230C-CDB8-438A-A780-74C1A6269F1A}"/>
    <dgm:cxn modelId="{B112E518-DDC3-44F6-B94E-5934D8791A77}" srcId="{B6D77399-219F-429C-A43A-4ED9466B1189}" destId="{18988438-C405-4A2B-B60E-05D2CED2DDA7}" srcOrd="2" destOrd="0" parTransId="{A4FDA7C8-5548-488F-814F-BF804DEEEBF4}" sibTransId="{86C9DC47-E046-48A2-8633-80BC0D7D3705}"/>
    <dgm:cxn modelId="{B0412A2D-9095-4140-9098-2E75B3D8CD14}" type="presOf" srcId="{18988438-C405-4A2B-B60E-05D2CED2DDA7}" destId="{657EE134-6255-465E-9E5C-0E8204181B89}" srcOrd="0" destOrd="0" presId="urn:microsoft.com/office/officeart/2005/8/layout/vList2"/>
    <dgm:cxn modelId="{D9C85D74-34B4-43CB-8BD4-057D69F6FBAF}" srcId="{B6D77399-219F-429C-A43A-4ED9466B1189}" destId="{B79F5F4B-32E2-4281-9BBE-F223850D0A4E}" srcOrd="6" destOrd="0" parTransId="{6C32592C-5E97-4A25-A592-B999AB33E072}" sibTransId="{FD29FB02-AC04-4E3C-BC56-D8F8C302C8F8}"/>
    <dgm:cxn modelId="{9485C65D-84EF-4317-ABED-5AD71335E69C}" srcId="{B6D77399-219F-429C-A43A-4ED9466B1189}" destId="{EA40CA12-205F-4876-8902-B46F5386DD7C}" srcOrd="1" destOrd="0" parTransId="{CC1369E0-CAEB-4259-ADB7-390DE19EB64B}" sibTransId="{C5370A06-CF54-4850-89A4-03761C1783F8}"/>
    <dgm:cxn modelId="{146248D3-FA1B-4447-92BD-C32741DB10D7}" srcId="{B6D77399-219F-429C-A43A-4ED9466B1189}" destId="{D1FB2C92-FD60-48B7-8F78-E7BE83B72073}" srcOrd="0" destOrd="0" parTransId="{B9315FD0-0773-4DF2-9B4F-E86B12D8F61B}" sibTransId="{207A8D33-21DC-44CE-BAC5-2D738F5C7C36}"/>
    <dgm:cxn modelId="{9F75F08D-4724-4454-AAF7-B522EBAA96CE}" srcId="{B6D77399-219F-429C-A43A-4ED9466B1189}" destId="{105CBF5A-A8DD-4635-9574-710562350AA8}" srcOrd="7" destOrd="0" parTransId="{62875A28-10D7-46D9-9573-DC5CD9755559}" sibTransId="{BE930B4E-7B6D-4F40-BDD2-288551BBB3FF}"/>
    <dgm:cxn modelId="{3D693377-9D7D-4880-8F5F-D4E935EC31E4}" type="presOf" srcId="{8A96CF10-14EA-471F-8C4D-F2DF282AE4D8}" destId="{BFB131A4-6361-42FE-A81F-E053181A56BB}" srcOrd="0" destOrd="0" presId="urn:microsoft.com/office/officeart/2005/8/layout/vList2"/>
    <dgm:cxn modelId="{849FB269-E3C4-48E4-8B4B-3D372C88A0DD}" srcId="{B6D77399-219F-429C-A43A-4ED9466B1189}" destId="{8A96CF10-14EA-471F-8C4D-F2DF282AE4D8}" srcOrd="3" destOrd="0" parTransId="{A198D41B-B2CB-48A0-BABE-5D0449AA2F98}" sibTransId="{5375F7EC-72AE-4C8A-9831-992FFD09E34F}"/>
    <dgm:cxn modelId="{0000A46A-4859-4BB2-919B-DF17C2734458}" type="presOf" srcId="{105CBF5A-A8DD-4635-9574-710562350AA8}" destId="{0AE11A89-E6F3-47BA-917F-A741F031E1C7}" srcOrd="0" destOrd="0" presId="urn:microsoft.com/office/officeart/2005/8/layout/vList2"/>
    <dgm:cxn modelId="{1E1518B7-6917-4754-A6F2-4D4E7D5B89EA}" type="presOf" srcId="{248CFB8A-C032-405F-AD56-E07169A68391}" destId="{53F7D738-830E-494E-921B-584C7E3DB785}" srcOrd="0" destOrd="0" presId="urn:microsoft.com/office/officeart/2005/8/layout/vList2"/>
    <dgm:cxn modelId="{FE57A625-1118-4976-B923-3B04C531882A}" type="presOf" srcId="{B6D77399-219F-429C-A43A-4ED9466B1189}" destId="{65AA82E4-62CE-4EAF-8EB1-5490E4F3471A}" srcOrd="0" destOrd="0" presId="urn:microsoft.com/office/officeart/2005/8/layout/vList2"/>
    <dgm:cxn modelId="{F16DFDA0-36B3-4367-B192-DA06846BDF75}" srcId="{B6D77399-219F-429C-A43A-4ED9466B1189}" destId="{8FC25AE6-3F2F-4151-9B38-79E78B9CFD1B}" srcOrd="9" destOrd="0" parTransId="{F18ABEA4-B2BA-4358-BA01-B79F0489A053}" sibTransId="{5E1D8450-C026-42D8-987D-97C5C1A84622}"/>
    <dgm:cxn modelId="{DA230ACA-9BDF-4E8B-80D6-8C34B9BD8DC2}" type="presOf" srcId="{8FC25AE6-3F2F-4151-9B38-79E78B9CFD1B}" destId="{3404BCA9-C1E4-46DC-9CE9-68AAAF681FE5}" srcOrd="0" destOrd="0" presId="urn:microsoft.com/office/officeart/2005/8/layout/vList2"/>
    <dgm:cxn modelId="{21C910E0-4287-43B5-A347-2297C784F1DE}" srcId="{B6D77399-219F-429C-A43A-4ED9466B1189}" destId="{248CFB8A-C032-405F-AD56-E07169A68391}" srcOrd="8" destOrd="0" parTransId="{CBF68554-036A-4041-AABF-2678AE8D65AC}" sibTransId="{E9F9F0CC-F72C-4D00-84AA-7315FA571ADB}"/>
    <dgm:cxn modelId="{2E1C1166-7CBF-4DAC-9ECD-C7B413278F71}" srcId="{B6D77399-219F-429C-A43A-4ED9466B1189}" destId="{A7ACB013-EFAB-407F-ADD0-0AB2CC1C174A}" srcOrd="5" destOrd="0" parTransId="{AD8C765F-039A-4F99-B8B5-63A8C028C005}" sibTransId="{C1C37269-74B7-4F5C-A24A-BD38637E2EC3}"/>
    <dgm:cxn modelId="{8EB91BEC-A71F-4AB6-8A27-6EBC49E2DCBA}" type="presOf" srcId="{D1FB2C92-FD60-48B7-8F78-E7BE83B72073}" destId="{2436ABBD-C2C1-42C0-AB4B-5DE5D1CB4D09}" srcOrd="0" destOrd="0" presId="urn:microsoft.com/office/officeart/2005/8/layout/vList2"/>
    <dgm:cxn modelId="{49C9D1E5-6696-477C-9F7A-40FA0793121B}" type="presOf" srcId="{92B05225-54B7-4518-99F0-D0D342268C15}" destId="{5CA9D1F6-B20C-43FF-8E04-994533F53243}" srcOrd="0" destOrd="0" presId="urn:microsoft.com/office/officeart/2005/8/layout/vList2"/>
    <dgm:cxn modelId="{C63EBC86-C560-4719-86BB-87E08244F53C}" type="presOf" srcId="{EA40CA12-205F-4876-8902-B46F5386DD7C}" destId="{7D659EEA-869C-4987-AE02-C211BA534E78}" srcOrd="0" destOrd="0" presId="urn:microsoft.com/office/officeart/2005/8/layout/vList2"/>
    <dgm:cxn modelId="{B1C04D3C-24FF-4A3A-A6E7-D91746D1DDA0}" type="presOf" srcId="{A7ACB013-EFAB-407F-ADD0-0AB2CC1C174A}" destId="{BABA4566-ADAC-4EB4-AB80-7E3B42644220}" srcOrd="0" destOrd="0" presId="urn:microsoft.com/office/officeart/2005/8/layout/vList2"/>
    <dgm:cxn modelId="{F4657A7A-0524-4419-8F1E-14E797C247FA}" type="presOf" srcId="{B79F5F4B-32E2-4281-9BBE-F223850D0A4E}" destId="{8552FCE6-A96B-4D1A-B506-C198080CDDB1}" srcOrd="0" destOrd="0" presId="urn:microsoft.com/office/officeart/2005/8/layout/vList2"/>
    <dgm:cxn modelId="{9999EB7C-028D-4D5E-93A9-87C99B9F7072}" type="presParOf" srcId="{65AA82E4-62CE-4EAF-8EB1-5490E4F3471A}" destId="{2436ABBD-C2C1-42C0-AB4B-5DE5D1CB4D09}" srcOrd="0" destOrd="0" presId="urn:microsoft.com/office/officeart/2005/8/layout/vList2"/>
    <dgm:cxn modelId="{02C83FFF-A63F-4ABD-A01E-475700DE135B}" type="presParOf" srcId="{65AA82E4-62CE-4EAF-8EB1-5490E4F3471A}" destId="{1615A0FB-1CF5-4F1B-8A06-57AE3691F793}" srcOrd="1" destOrd="0" presId="urn:microsoft.com/office/officeart/2005/8/layout/vList2"/>
    <dgm:cxn modelId="{18E747F2-244A-437E-B35B-31817FCAEA07}" type="presParOf" srcId="{65AA82E4-62CE-4EAF-8EB1-5490E4F3471A}" destId="{7D659EEA-869C-4987-AE02-C211BA534E78}" srcOrd="2" destOrd="0" presId="urn:microsoft.com/office/officeart/2005/8/layout/vList2"/>
    <dgm:cxn modelId="{6E9FB875-55BA-485D-817D-CEC630AC89C9}" type="presParOf" srcId="{65AA82E4-62CE-4EAF-8EB1-5490E4F3471A}" destId="{349420A1-3D69-4712-AC15-4FB3EA3E482B}" srcOrd="3" destOrd="0" presId="urn:microsoft.com/office/officeart/2005/8/layout/vList2"/>
    <dgm:cxn modelId="{0254501C-E79B-4CF2-8986-D86E9D756ED6}" type="presParOf" srcId="{65AA82E4-62CE-4EAF-8EB1-5490E4F3471A}" destId="{657EE134-6255-465E-9E5C-0E8204181B89}" srcOrd="4" destOrd="0" presId="urn:microsoft.com/office/officeart/2005/8/layout/vList2"/>
    <dgm:cxn modelId="{EA3C3F1A-BEA4-4E99-9FE3-27616A2F0576}" type="presParOf" srcId="{65AA82E4-62CE-4EAF-8EB1-5490E4F3471A}" destId="{FED521E0-52F5-4625-92E3-9A0E96B8B2DE}" srcOrd="5" destOrd="0" presId="urn:microsoft.com/office/officeart/2005/8/layout/vList2"/>
    <dgm:cxn modelId="{7AB7B8DC-FF0E-45D6-942D-627D9F4826A8}" type="presParOf" srcId="{65AA82E4-62CE-4EAF-8EB1-5490E4F3471A}" destId="{BFB131A4-6361-42FE-A81F-E053181A56BB}" srcOrd="6" destOrd="0" presId="urn:microsoft.com/office/officeart/2005/8/layout/vList2"/>
    <dgm:cxn modelId="{2F6475C1-C9A6-4D44-83C5-674F5B976D15}" type="presParOf" srcId="{65AA82E4-62CE-4EAF-8EB1-5490E4F3471A}" destId="{ABE5BFF7-6BDE-4E2A-AAE6-AC689FC43AD6}" srcOrd="7" destOrd="0" presId="urn:microsoft.com/office/officeart/2005/8/layout/vList2"/>
    <dgm:cxn modelId="{C02C43D8-DBA0-4B2D-B084-AD2A1B23E115}" type="presParOf" srcId="{65AA82E4-62CE-4EAF-8EB1-5490E4F3471A}" destId="{5CA9D1F6-B20C-43FF-8E04-994533F53243}" srcOrd="8" destOrd="0" presId="urn:microsoft.com/office/officeart/2005/8/layout/vList2"/>
    <dgm:cxn modelId="{141219FD-CE67-400D-9427-FB5F60C6C11E}" type="presParOf" srcId="{65AA82E4-62CE-4EAF-8EB1-5490E4F3471A}" destId="{75216365-7322-44A2-ACF8-97477D814079}" srcOrd="9" destOrd="0" presId="urn:microsoft.com/office/officeart/2005/8/layout/vList2"/>
    <dgm:cxn modelId="{B2636623-7BAA-44DE-A4CF-8AC7E33479A0}" type="presParOf" srcId="{65AA82E4-62CE-4EAF-8EB1-5490E4F3471A}" destId="{BABA4566-ADAC-4EB4-AB80-7E3B42644220}" srcOrd="10" destOrd="0" presId="urn:microsoft.com/office/officeart/2005/8/layout/vList2"/>
    <dgm:cxn modelId="{6E7690FD-F545-47DF-AD16-72F41C5FF6FE}" type="presParOf" srcId="{65AA82E4-62CE-4EAF-8EB1-5490E4F3471A}" destId="{750E522A-4553-43DD-B2CE-A98631FB11CA}" srcOrd="11" destOrd="0" presId="urn:microsoft.com/office/officeart/2005/8/layout/vList2"/>
    <dgm:cxn modelId="{D7E7188D-9C2D-4772-A680-5C0526A9B1C3}" type="presParOf" srcId="{65AA82E4-62CE-4EAF-8EB1-5490E4F3471A}" destId="{8552FCE6-A96B-4D1A-B506-C198080CDDB1}" srcOrd="12" destOrd="0" presId="urn:microsoft.com/office/officeart/2005/8/layout/vList2"/>
    <dgm:cxn modelId="{89BE8083-1DBA-4D6A-A9C1-386612795B56}" type="presParOf" srcId="{65AA82E4-62CE-4EAF-8EB1-5490E4F3471A}" destId="{BA368994-AE63-4353-BA24-1225C75D3DE4}" srcOrd="13" destOrd="0" presId="urn:microsoft.com/office/officeart/2005/8/layout/vList2"/>
    <dgm:cxn modelId="{AD97A498-8C73-45A2-9AED-91ABA429B980}" type="presParOf" srcId="{65AA82E4-62CE-4EAF-8EB1-5490E4F3471A}" destId="{0AE11A89-E6F3-47BA-917F-A741F031E1C7}" srcOrd="14" destOrd="0" presId="urn:microsoft.com/office/officeart/2005/8/layout/vList2"/>
    <dgm:cxn modelId="{77DE4ABA-786E-41BF-BA11-D0884F672532}" type="presParOf" srcId="{65AA82E4-62CE-4EAF-8EB1-5490E4F3471A}" destId="{F890582D-07EE-4F40-BABD-43BFE8987155}" srcOrd="15" destOrd="0" presId="urn:microsoft.com/office/officeart/2005/8/layout/vList2"/>
    <dgm:cxn modelId="{D263B923-7DD7-47EF-A42E-15D286D72134}" type="presParOf" srcId="{65AA82E4-62CE-4EAF-8EB1-5490E4F3471A}" destId="{53F7D738-830E-494E-921B-584C7E3DB785}" srcOrd="16" destOrd="0" presId="urn:microsoft.com/office/officeart/2005/8/layout/vList2"/>
    <dgm:cxn modelId="{42B40F9B-75DE-4D12-95C5-1C6911CE12E6}" type="presParOf" srcId="{65AA82E4-62CE-4EAF-8EB1-5490E4F3471A}" destId="{32A804B4-E273-4B1D-9169-B6914B266DE9}" srcOrd="17" destOrd="0" presId="urn:microsoft.com/office/officeart/2005/8/layout/vList2"/>
    <dgm:cxn modelId="{E4D90E68-6F32-4473-BA08-F148E786BCEC}" type="presParOf" srcId="{65AA82E4-62CE-4EAF-8EB1-5490E4F3471A}" destId="{3404BCA9-C1E4-46DC-9CE9-68AAAF681FE5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0.36459</cdr:x>
      <cdr:y>0.4557</cdr:y>
    </cdr:from>
    <cdr:to>
      <cdr:x>0.4757</cdr:x>
      <cdr:y>0.63472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0396" y="2000264"/>
          <a:ext cx="914400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39 895 000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0.28646</cdr:x>
      <cdr:y>0.11392</cdr:y>
    </cdr:from>
    <cdr:to>
      <cdr:x>0.34722</cdr:x>
      <cdr:y>0.2604</cdr:y>
    </cdr:to>
    <cdr:sp macro="" textlink="">
      <cdr:nvSpPr>
        <cdr:cNvPr id="3" name="TextBox 2"/>
        <cdr:cNvSpPr txBox="1"/>
      </cdr:nvSpPr>
      <cdr:spPr>
        <a:xfrm xmlns:a="http://schemas.openxmlformats.org/drawingml/2006/main" rot="5400000">
          <a:off x="2286016" y="571504"/>
          <a:ext cx="64294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313 000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0.08333</cdr:x>
      <cdr:y>0.32405</cdr:y>
    </cdr:from>
    <cdr:to>
      <cdr:x>0.1875</cdr:x>
      <cdr:y>0.4217</cdr:y>
    </cdr:to>
    <cdr:sp macro="" textlink="">
      <cdr:nvSpPr>
        <cdr:cNvPr id="4" name="TextBox 3"/>
        <cdr:cNvSpPr txBox="1"/>
      </cdr:nvSpPr>
      <cdr:spPr>
        <a:xfrm xmlns:a="http://schemas.openxmlformats.org/drawingml/2006/main" rot="400729">
          <a:off x="685776" y="1422399"/>
          <a:ext cx="85725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13 000 000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0.21096</cdr:x>
      <cdr:y>0.08774</cdr:y>
    </cdr:from>
    <cdr:to>
      <cdr:x>0.27173</cdr:x>
      <cdr:y>0.34814</cdr:y>
    </cdr:to>
    <cdr:sp macro="" textlink="">
      <cdr:nvSpPr>
        <cdr:cNvPr id="5" name="TextBox 4"/>
        <cdr:cNvSpPr txBox="1"/>
      </cdr:nvSpPr>
      <cdr:spPr>
        <a:xfrm xmlns:a="http://schemas.openxmlformats.org/drawingml/2006/main" rot="3018410">
          <a:off x="1414657" y="706605"/>
          <a:ext cx="1143008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5 260 188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3EA4E-3A69-492C-9B9A-2A4A2D3AD7ED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DA607-ED3C-4E53-BA52-FD8B8B6B5C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059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DA607-ED3C-4E53-BA52-FD8B8B6B5CF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7816624" cy="5500726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kk-KZ" sz="9300" i="1" dirty="0" smtClean="0"/>
              <a:t>«О состоянии обеспеченности и </a:t>
            </a:r>
            <a:r>
              <a:rPr lang="ru-RU" sz="9300" i="1" dirty="0" smtClean="0"/>
              <a:t/>
            </a:r>
            <a:br>
              <a:rPr lang="ru-RU" sz="9300" i="1" dirty="0" smtClean="0"/>
            </a:br>
            <a:r>
              <a:rPr lang="kk-KZ" sz="9300" i="1" dirty="0" smtClean="0"/>
              <a:t>сохранности учебников в учреждениях </a:t>
            </a:r>
            <a:r>
              <a:rPr lang="ru-RU" sz="9300" i="1" dirty="0" smtClean="0"/>
              <a:t/>
            </a:r>
            <a:br>
              <a:rPr lang="ru-RU" sz="9300" i="1" dirty="0" smtClean="0"/>
            </a:br>
            <a:r>
              <a:rPr lang="kk-KZ" sz="9300" i="1" dirty="0" smtClean="0"/>
              <a:t>образования района»</a:t>
            </a:r>
          </a:p>
          <a:p>
            <a:pPr algn="ctr"/>
            <a:endParaRPr lang="kk-KZ" sz="4200" i="1" dirty="0" smtClean="0"/>
          </a:p>
          <a:p>
            <a:pPr algn="ctr"/>
            <a:endParaRPr lang="kk-KZ" i="1" dirty="0" smtClean="0"/>
          </a:p>
          <a:p>
            <a:pPr algn="ctr"/>
            <a:endParaRPr lang="kk-KZ" i="1" dirty="0" smtClean="0"/>
          </a:p>
          <a:p>
            <a:pPr algn="ctr"/>
            <a:endParaRPr lang="kk-KZ" i="1" dirty="0" smtClean="0"/>
          </a:p>
          <a:p>
            <a:pPr algn="ctr"/>
            <a:endParaRPr lang="kk-KZ" i="1" dirty="0" smtClean="0"/>
          </a:p>
          <a:p>
            <a:pPr algn="ctr"/>
            <a:endParaRPr lang="kk-KZ" sz="1400" i="1" dirty="0" smtClean="0"/>
          </a:p>
          <a:p>
            <a:r>
              <a:rPr lang="kk-KZ" sz="3300" i="1" dirty="0" smtClean="0"/>
              <a:t>Подготовила </a:t>
            </a:r>
          </a:p>
          <a:p>
            <a:r>
              <a:rPr lang="kk-KZ" sz="3300" i="1" dirty="0" smtClean="0"/>
              <a:t>методист по библиотечному фонду</a:t>
            </a:r>
          </a:p>
          <a:p>
            <a:r>
              <a:rPr lang="kk-KZ" sz="3300" i="1" dirty="0" smtClean="0"/>
              <a:t> М.Шаймерденова</a:t>
            </a:r>
            <a:endParaRPr lang="ru-RU" sz="3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643182"/>
            <a:ext cx="7772400" cy="2730034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НАЗАР АУДАР</a:t>
            </a: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ҒАНДАРЫҢЫЗҒА РАҚМЕТ</a:t>
            </a:r>
            <a:br>
              <a:rPr lang="kk-KZ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Средства на приобретение учебников в млн.тенге</a:t>
            </a:r>
            <a:endParaRPr lang="ru-RU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8009177"/>
              </p:ext>
            </p:extLst>
          </p:nvPr>
        </p:nvGraphicFramePr>
        <p:xfrm>
          <a:off x="428596" y="192880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3274223"/>
              </p:ext>
            </p:extLst>
          </p:nvPr>
        </p:nvGraphicFramePr>
        <p:xfrm>
          <a:off x="357158" y="2571744"/>
          <a:ext cx="8143932" cy="284000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57190"/>
                <a:gridCol w="2983718"/>
                <a:gridCol w="1670454"/>
                <a:gridCol w="3132570"/>
              </a:tblGrid>
              <a:tr h="100829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Комплекты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Сумма (по 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прайсу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2017-2018 г.)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11 277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19150242</a:t>
                      </a:r>
                      <a:endParaRPr lang="ru-RU" sz="14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78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8812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12323961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54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11177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17420653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9189"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31 266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48894856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4480" y="1357298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Были заказаны учебники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387967"/>
              </p:ext>
            </p:extLst>
          </p:nvPr>
        </p:nvGraphicFramePr>
        <p:xfrm>
          <a:off x="1357290" y="2500306"/>
          <a:ext cx="6786610" cy="2561096"/>
        </p:xfrm>
        <a:graphic>
          <a:graphicData uri="http://schemas.openxmlformats.org/drawingml/2006/table">
            <a:tbl>
              <a:tblPr/>
              <a:tblGrid>
                <a:gridCol w="474174"/>
                <a:gridCol w="2607955"/>
                <a:gridCol w="1778151"/>
                <a:gridCol w="1926330"/>
              </a:tblGrid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Учебники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Комплекты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 (по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прайсу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2017-2018 г.)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Краеведение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3 744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Предметы на английском языке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742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Итого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1195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4486500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Спонсорская помощь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354"/>
          <a:stretch/>
        </p:blipFill>
        <p:spPr bwMode="auto">
          <a:xfrm>
            <a:off x="1259632" y="2272682"/>
            <a:ext cx="6530777" cy="35325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0077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1000108"/>
            <a:ext cx="864399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счет спонсорской помощи был произведен дополнительный заказ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2-го класса с русским языком обучения: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 комплектов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Мариновская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СШ-10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Новосельская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Садовая ОШ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Сочинская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СШ № 1 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Бейсхазретская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5-го класса: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казахских школ(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Мариновская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СШ № 7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СШ № 6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и 23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русских школ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Мариновская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СШ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с.Акана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Курманова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1комп, СШ № 6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№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с.Бастау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Садовая ОШ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Полтавская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Сепеевская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7-го класса: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для казахских школ(СШ № 8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СШ № 7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СШ № 2 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русских школ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Сепеевская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Мариновская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Полтавская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№ 1 с.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Тельманская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Самарская ОШ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Шуйская СШ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СШ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с.Акана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Курманова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класс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тетради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казахским языком обучения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дәптері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дәптері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дәптері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№3.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дәптері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дәптері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Русский язык. Рабочие тетради № 1,2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русским языком обучения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грамоте. Прописи №1,2,3 –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грамоте.  Рабочие тетради №1,2 –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дәптері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№1,2,3 Для Школ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Рус.яз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2643174" y="1928802"/>
          <a:ext cx="385765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14480" y="857232"/>
            <a:ext cx="56645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ИЗДАТЕЛЬСТВА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2571744"/>
            <a:ext cx="606858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1 499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экземпляров </a:t>
            </a:r>
          </a:p>
          <a:p>
            <a:pPr algn="ctr"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них учебников-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177 876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художественной литературы-1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23 623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книг на казахском языке –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28 326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255" y="1071546"/>
            <a:ext cx="887877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Фонд учебной литературы школьных </a:t>
            </a:r>
          </a:p>
          <a:p>
            <a:pPr algn="ctr"/>
            <a:r>
              <a:rPr lang="ru-RU" sz="2800" b="1" i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библиотек района на 01.09.201</a:t>
            </a:r>
            <a:r>
              <a:rPr lang="kk-KZ" sz="2800" b="1" i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ru-RU" sz="2800" b="1" i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г.</a:t>
            </a:r>
            <a:r>
              <a:rPr lang="ru-RU" sz="2800" dirty="0" smtClean="0">
                <a:solidFill>
                  <a:srgbClr val="00B0F0"/>
                </a:solidFill>
              </a:rPr>
              <a:t> </a:t>
            </a:r>
            <a:r>
              <a:rPr lang="ru-RU" sz="2800" b="1" i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насчитывает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471</TotalTime>
  <Words>465</Words>
  <Application>Microsoft Office PowerPoint</Application>
  <PresentationFormat>Экран (4:3)</PresentationFormat>
  <Paragraphs>103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</vt:lpstr>
      <vt:lpstr>Средства на приобретение учебников в млн.тенге</vt:lpstr>
      <vt:lpstr>Слайд 3</vt:lpstr>
      <vt:lpstr>Слайд 4</vt:lpstr>
      <vt:lpstr>Спонсорская помощь</vt:lpstr>
      <vt:lpstr>Слайд 6</vt:lpstr>
      <vt:lpstr>1 класс тетради</vt:lpstr>
      <vt:lpstr>Слайд 8</vt:lpstr>
      <vt:lpstr>Слайд 9</vt:lpstr>
      <vt:lpstr>              НАЗАР АУДАРҒАНДАРЫҢЫЗҒА РАҚМЕТ  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Ержан</dc:creator>
  <cp:lastModifiedBy>User</cp:lastModifiedBy>
  <cp:revision>25</cp:revision>
  <cp:lastPrinted>2018-11-13T02:43:45Z</cp:lastPrinted>
  <dcterms:created xsi:type="dcterms:W3CDTF">2018-10-19T18:06:09Z</dcterms:created>
  <dcterms:modified xsi:type="dcterms:W3CDTF">2018-11-13T03:37:56Z</dcterms:modified>
</cp:coreProperties>
</file>